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6FD89A9-F164-4547-9F97-B0741067912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タイトルなしのセクション" id="{41C47CCB-4A5E-451D-90EA-F6B47CC6D9F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9A6E4"/>
    <a:srgbClr val="A66BD3"/>
    <a:srgbClr val="FF99FF"/>
    <a:srgbClr val="AE78D6"/>
    <a:srgbClr val="FF00FF"/>
    <a:srgbClr val="D9D9D9"/>
    <a:srgbClr val="949292"/>
    <a:srgbClr val="79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245" autoAdjust="0"/>
  </p:normalViewPr>
  <p:slideViewPr>
    <p:cSldViewPr snapToGrid="0" showGuides="1">
      <p:cViewPr varScale="1">
        <p:scale>
          <a:sx n="80" d="100"/>
          <a:sy n="80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0C105-44EE-4503-AD2D-D75755855542}" type="datetimeFigureOut">
              <a:rPr kumimoji="1" lang="ja-JP" altLang="en-US" smtClean="0"/>
              <a:t>2019/3/10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99DA6-C32A-46A7-B9BA-38B06D17F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85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99DA6-C32A-46A7-B9BA-38B06D17F00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90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5B95-7870-4FAD-B41A-0C63B8AADBF7}" type="datetimeFigureOut">
              <a:rPr kumimoji="1" lang="ja-JP" altLang="en-US" smtClean="0"/>
              <a:t>2019/3/10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B9D-75A2-42BB-9E3D-BC384E56F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11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5B95-7870-4FAD-B41A-0C63B8AADBF7}" type="datetimeFigureOut">
              <a:rPr kumimoji="1" lang="ja-JP" altLang="en-US" smtClean="0"/>
              <a:t>2019/3/10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B9D-75A2-42BB-9E3D-BC384E56F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89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5B95-7870-4FAD-B41A-0C63B8AADBF7}" type="datetimeFigureOut">
              <a:rPr kumimoji="1" lang="ja-JP" altLang="en-US" smtClean="0"/>
              <a:t>2019/3/10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B9D-75A2-42BB-9E3D-BC384E56F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05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5B95-7870-4FAD-B41A-0C63B8AADBF7}" type="datetimeFigureOut">
              <a:rPr kumimoji="1" lang="ja-JP" altLang="en-US" smtClean="0"/>
              <a:t>2019/3/10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B9D-75A2-42BB-9E3D-BC384E56F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89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5B95-7870-4FAD-B41A-0C63B8AADBF7}" type="datetimeFigureOut">
              <a:rPr kumimoji="1" lang="ja-JP" altLang="en-US" smtClean="0"/>
              <a:t>2019/3/10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B9D-75A2-42BB-9E3D-BC384E56F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5B95-7870-4FAD-B41A-0C63B8AADBF7}" type="datetimeFigureOut">
              <a:rPr kumimoji="1" lang="ja-JP" altLang="en-US" smtClean="0"/>
              <a:t>2019/3/10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B9D-75A2-42BB-9E3D-BC384E56F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34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5B95-7870-4FAD-B41A-0C63B8AADBF7}" type="datetimeFigureOut">
              <a:rPr kumimoji="1" lang="ja-JP" altLang="en-US" smtClean="0"/>
              <a:t>2019/3/10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B9D-75A2-42BB-9E3D-BC384E56F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45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5B95-7870-4FAD-B41A-0C63B8AADBF7}" type="datetimeFigureOut">
              <a:rPr kumimoji="1" lang="ja-JP" altLang="en-US" smtClean="0"/>
              <a:t>2019/3/10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B9D-75A2-42BB-9E3D-BC384E56F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11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5B95-7870-4FAD-B41A-0C63B8AADBF7}" type="datetimeFigureOut">
              <a:rPr kumimoji="1" lang="ja-JP" altLang="en-US" smtClean="0"/>
              <a:t>2019/3/10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B9D-75A2-42BB-9E3D-BC384E56F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46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5B95-7870-4FAD-B41A-0C63B8AADBF7}" type="datetimeFigureOut">
              <a:rPr kumimoji="1" lang="ja-JP" altLang="en-US" smtClean="0"/>
              <a:t>2019/3/10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B9D-75A2-42BB-9E3D-BC384E56F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22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5B95-7870-4FAD-B41A-0C63B8AADBF7}" type="datetimeFigureOut">
              <a:rPr kumimoji="1" lang="ja-JP" altLang="en-US" smtClean="0"/>
              <a:t>2019/3/10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1B9D-75A2-42BB-9E3D-BC384E56F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94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F5B95-7870-4FAD-B41A-0C63B8AADBF7}" type="datetimeFigureOut">
              <a:rPr kumimoji="1" lang="ja-JP" altLang="en-US" smtClean="0"/>
              <a:t>2019/3/10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D1B9D-75A2-42BB-9E3D-BC384E56F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12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平行四辺形 3"/>
          <p:cNvSpPr/>
          <p:nvPr/>
        </p:nvSpPr>
        <p:spPr>
          <a:xfrm rot="623609">
            <a:off x="1647196" y="1103048"/>
            <a:ext cx="2676909" cy="1052455"/>
          </a:xfrm>
          <a:custGeom>
            <a:avLst/>
            <a:gdLst>
              <a:gd name="connsiteX0" fmla="*/ 0 w 9608005"/>
              <a:gd name="connsiteY0" fmla="*/ 2194387 h 2194387"/>
              <a:gd name="connsiteX1" fmla="*/ 1298792 w 9608005"/>
              <a:gd name="connsiteY1" fmla="*/ 0 h 2194387"/>
              <a:gd name="connsiteX2" fmla="*/ 9608005 w 9608005"/>
              <a:gd name="connsiteY2" fmla="*/ 0 h 2194387"/>
              <a:gd name="connsiteX3" fmla="*/ 8309213 w 9608005"/>
              <a:gd name="connsiteY3" fmla="*/ 2194387 h 2194387"/>
              <a:gd name="connsiteX4" fmla="*/ 0 w 9608005"/>
              <a:gd name="connsiteY4" fmla="*/ 2194387 h 2194387"/>
              <a:gd name="connsiteX0" fmla="*/ 0 w 9543256"/>
              <a:gd name="connsiteY0" fmla="*/ 2195423 h 2195423"/>
              <a:gd name="connsiteX1" fmla="*/ 1298792 w 9543256"/>
              <a:gd name="connsiteY1" fmla="*/ 1036 h 2195423"/>
              <a:gd name="connsiteX2" fmla="*/ 9543256 w 9543256"/>
              <a:gd name="connsiteY2" fmla="*/ 0 h 2195423"/>
              <a:gd name="connsiteX3" fmla="*/ 8309213 w 9543256"/>
              <a:gd name="connsiteY3" fmla="*/ 2195423 h 2195423"/>
              <a:gd name="connsiteX4" fmla="*/ 0 w 9543256"/>
              <a:gd name="connsiteY4" fmla="*/ 2195423 h 2195423"/>
              <a:gd name="connsiteX0" fmla="*/ 0 w 9543256"/>
              <a:gd name="connsiteY0" fmla="*/ 2195423 h 2195423"/>
              <a:gd name="connsiteX1" fmla="*/ 3344164 w 9543256"/>
              <a:gd name="connsiteY1" fmla="*/ 61140 h 2195423"/>
              <a:gd name="connsiteX2" fmla="*/ 9543256 w 9543256"/>
              <a:gd name="connsiteY2" fmla="*/ 0 h 2195423"/>
              <a:gd name="connsiteX3" fmla="*/ 8309213 w 9543256"/>
              <a:gd name="connsiteY3" fmla="*/ 2195423 h 2195423"/>
              <a:gd name="connsiteX4" fmla="*/ 0 w 9543256"/>
              <a:gd name="connsiteY4" fmla="*/ 2195423 h 2195423"/>
              <a:gd name="connsiteX0" fmla="*/ 0 w 9543256"/>
              <a:gd name="connsiteY0" fmla="*/ 2195423 h 2195423"/>
              <a:gd name="connsiteX1" fmla="*/ 3344164 w 9543256"/>
              <a:gd name="connsiteY1" fmla="*/ 61140 h 2195423"/>
              <a:gd name="connsiteX2" fmla="*/ 9543256 w 9543256"/>
              <a:gd name="connsiteY2" fmla="*/ 0 h 2195423"/>
              <a:gd name="connsiteX3" fmla="*/ 7538203 w 9543256"/>
              <a:gd name="connsiteY3" fmla="*/ 2173171 h 2195423"/>
              <a:gd name="connsiteX4" fmla="*/ 0 w 9543256"/>
              <a:gd name="connsiteY4" fmla="*/ 2195423 h 2195423"/>
              <a:gd name="connsiteX0" fmla="*/ 0 w 9543256"/>
              <a:gd name="connsiteY0" fmla="*/ 2195423 h 2195423"/>
              <a:gd name="connsiteX1" fmla="*/ 3344164 w 9543256"/>
              <a:gd name="connsiteY1" fmla="*/ 61140 h 2195423"/>
              <a:gd name="connsiteX2" fmla="*/ 9543256 w 9543256"/>
              <a:gd name="connsiteY2" fmla="*/ 0 h 2195423"/>
              <a:gd name="connsiteX3" fmla="*/ 7110579 w 9543256"/>
              <a:gd name="connsiteY3" fmla="*/ 2177973 h 2195423"/>
              <a:gd name="connsiteX4" fmla="*/ 0 w 9543256"/>
              <a:gd name="connsiteY4" fmla="*/ 2195423 h 2195423"/>
              <a:gd name="connsiteX0" fmla="*/ 0 w 9543256"/>
              <a:gd name="connsiteY0" fmla="*/ 2195423 h 2205468"/>
              <a:gd name="connsiteX1" fmla="*/ 3344164 w 9543256"/>
              <a:gd name="connsiteY1" fmla="*/ 61140 h 2205468"/>
              <a:gd name="connsiteX2" fmla="*/ 9543256 w 9543256"/>
              <a:gd name="connsiteY2" fmla="*/ 0 h 2205468"/>
              <a:gd name="connsiteX3" fmla="*/ 6726682 w 9543256"/>
              <a:gd name="connsiteY3" fmla="*/ 2205468 h 2205468"/>
              <a:gd name="connsiteX4" fmla="*/ 0 w 9543256"/>
              <a:gd name="connsiteY4" fmla="*/ 2195423 h 2205468"/>
              <a:gd name="connsiteX0" fmla="*/ 0 w 9543256"/>
              <a:gd name="connsiteY0" fmla="*/ 2195423 h 2205468"/>
              <a:gd name="connsiteX1" fmla="*/ 3374550 w 9543256"/>
              <a:gd name="connsiteY1" fmla="*/ 20228 h 2205468"/>
              <a:gd name="connsiteX2" fmla="*/ 9543256 w 9543256"/>
              <a:gd name="connsiteY2" fmla="*/ 0 h 2205468"/>
              <a:gd name="connsiteX3" fmla="*/ 6726682 w 9543256"/>
              <a:gd name="connsiteY3" fmla="*/ 2205468 h 2205468"/>
              <a:gd name="connsiteX4" fmla="*/ 0 w 9543256"/>
              <a:gd name="connsiteY4" fmla="*/ 2195423 h 2205468"/>
              <a:gd name="connsiteX0" fmla="*/ 0 w 9102571"/>
              <a:gd name="connsiteY0" fmla="*/ 2183230 h 2193275"/>
              <a:gd name="connsiteX1" fmla="*/ 3374550 w 9102571"/>
              <a:gd name="connsiteY1" fmla="*/ 8035 h 2193275"/>
              <a:gd name="connsiteX2" fmla="*/ 9102571 w 9102571"/>
              <a:gd name="connsiteY2" fmla="*/ 0 h 2193275"/>
              <a:gd name="connsiteX3" fmla="*/ 6726682 w 9102571"/>
              <a:gd name="connsiteY3" fmla="*/ 2193275 h 2193275"/>
              <a:gd name="connsiteX4" fmla="*/ 0 w 9102571"/>
              <a:gd name="connsiteY4" fmla="*/ 2183230 h 2193275"/>
              <a:gd name="connsiteX0" fmla="*/ 0 w 9102571"/>
              <a:gd name="connsiteY0" fmla="*/ 2183230 h 2183230"/>
              <a:gd name="connsiteX1" fmla="*/ 3374550 w 9102571"/>
              <a:gd name="connsiteY1" fmla="*/ 8035 h 2183230"/>
              <a:gd name="connsiteX2" fmla="*/ 9102571 w 9102571"/>
              <a:gd name="connsiteY2" fmla="*/ 0 h 2183230"/>
              <a:gd name="connsiteX3" fmla="*/ 6373170 w 9102571"/>
              <a:gd name="connsiteY3" fmla="*/ 2179857 h 2183230"/>
              <a:gd name="connsiteX4" fmla="*/ 0 w 9102571"/>
              <a:gd name="connsiteY4" fmla="*/ 2183230 h 2183230"/>
              <a:gd name="connsiteX0" fmla="*/ 0 w 9102571"/>
              <a:gd name="connsiteY0" fmla="*/ 2183230 h 2183230"/>
              <a:gd name="connsiteX1" fmla="*/ 3374550 w 9102571"/>
              <a:gd name="connsiteY1" fmla="*/ 8035 h 2183230"/>
              <a:gd name="connsiteX2" fmla="*/ 9102571 w 9102571"/>
              <a:gd name="connsiteY2" fmla="*/ 0 h 2183230"/>
              <a:gd name="connsiteX3" fmla="*/ 5914880 w 9102571"/>
              <a:gd name="connsiteY3" fmla="*/ 2154575 h 2183230"/>
              <a:gd name="connsiteX4" fmla="*/ 0 w 9102571"/>
              <a:gd name="connsiteY4" fmla="*/ 2183230 h 2183230"/>
              <a:gd name="connsiteX0" fmla="*/ 0 w 9102571"/>
              <a:gd name="connsiteY0" fmla="*/ 2183230 h 2183230"/>
              <a:gd name="connsiteX1" fmla="*/ 3374550 w 9102571"/>
              <a:gd name="connsiteY1" fmla="*/ 8035 h 2183230"/>
              <a:gd name="connsiteX2" fmla="*/ 9102571 w 9102571"/>
              <a:gd name="connsiteY2" fmla="*/ 0 h 2183230"/>
              <a:gd name="connsiteX3" fmla="*/ 6211605 w 9102571"/>
              <a:gd name="connsiteY3" fmla="*/ 2152692 h 2183230"/>
              <a:gd name="connsiteX4" fmla="*/ 0 w 9102571"/>
              <a:gd name="connsiteY4" fmla="*/ 2183230 h 2183230"/>
              <a:gd name="connsiteX0" fmla="*/ 0 w 9102571"/>
              <a:gd name="connsiteY0" fmla="*/ 2183230 h 2183230"/>
              <a:gd name="connsiteX1" fmla="*/ 3374550 w 9102571"/>
              <a:gd name="connsiteY1" fmla="*/ 8035 h 2183230"/>
              <a:gd name="connsiteX2" fmla="*/ 9102571 w 9102571"/>
              <a:gd name="connsiteY2" fmla="*/ 0 h 2183230"/>
              <a:gd name="connsiteX3" fmla="*/ 5858092 w 9102571"/>
              <a:gd name="connsiteY3" fmla="*/ 2139275 h 2183230"/>
              <a:gd name="connsiteX4" fmla="*/ 0 w 9102571"/>
              <a:gd name="connsiteY4" fmla="*/ 2183230 h 2183230"/>
              <a:gd name="connsiteX0" fmla="*/ 0 w 9102571"/>
              <a:gd name="connsiteY0" fmla="*/ 2183230 h 2183230"/>
              <a:gd name="connsiteX1" fmla="*/ 3374550 w 9102571"/>
              <a:gd name="connsiteY1" fmla="*/ 8035 h 2183230"/>
              <a:gd name="connsiteX2" fmla="*/ 9102571 w 9102571"/>
              <a:gd name="connsiteY2" fmla="*/ 0 h 2183230"/>
              <a:gd name="connsiteX3" fmla="*/ 6076445 w 9102571"/>
              <a:gd name="connsiteY3" fmla="*/ 2181740 h 2183230"/>
              <a:gd name="connsiteX4" fmla="*/ 0 w 9102571"/>
              <a:gd name="connsiteY4" fmla="*/ 2183230 h 2183230"/>
              <a:gd name="connsiteX0" fmla="*/ 0 w 7931828"/>
              <a:gd name="connsiteY0" fmla="*/ 2175195 h 2175195"/>
              <a:gd name="connsiteX1" fmla="*/ 3374550 w 7931828"/>
              <a:gd name="connsiteY1" fmla="*/ 0 h 2175195"/>
              <a:gd name="connsiteX2" fmla="*/ 7931827 w 7931828"/>
              <a:gd name="connsiteY2" fmla="*/ 773052 h 2175195"/>
              <a:gd name="connsiteX3" fmla="*/ 6076445 w 7931828"/>
              <a:gd name="connsiteY3" fmla="*/ 2173705 h 2175195"/>
              <a:gd name="connsiteX4" fmla="*/ 0 w 7931828"/>
              <a:gd name="connsiteY4" fmla="*/ 2175195 h 2175195"/>
              <a:gd name="connsiteX0" fmla="*/ 0 w 7931828"/>
              <a:gd name="connsiteY0" fmla="*/ 1466280 h 1466280"/>
              <a:gd name="connsiteX1" fmla="*/ 3211537 w 7931828"/>
              <a:gd name="connsiteY1" fmla="*/ 0 h 1466280"/>
              <a:gd name="connsiteX2" fmla="*/ 7931827 w 7931828"/>
              <a:gd name="connsiteY2" fmla="*/ 64137 h 1466280"/>
              <a:gd name="connsiteX3" fmla="*/ 6076445 w 7931828"/>
              <a:gd name="connsiteY3" fmla="*/ 1464790 h 1466280"/>
              <a:gd name="connsiteX4" fmla="*/ 0 w 7931828"/>
              <a:gd name="connsiteY4" fmla="*/ 1466280 h 1466280"/>
              <a:gd name="connsiteX0" fmla="*/ 0 w 8647660"/>
              <a:gd name="connsiteY0" fmla="*/ 1466280 h 1466280"/>
              <a:gd name="connsiteX1" fmla="*/ 3211537 w 8647660"/>
              <a:gd name="connsiteY1" fmla="*/ 0 h 1466280"/>
              <a:gd name="connsiteX2" fmla="*/ 8647659 w 8647660"/>
              <a:gd name="connsiteY2" fmla="*/ 109709 h 1466280"/>
              <a:gd name="connsiteX3" fmla="*/ 6076445 w 8647660"/>
              <a:gd name="connsiteY3" fmla="*/ 1464790 h 1466280"/>
              <a:gd name="connsiteX4" fmla="*/ 0 w 8647660"/>
              <a:gd name="connsiteY4" fmla="*/ 1466280 h 1466280"/>
              <a:gd name="connsiteX0" fmla="*/ 0 w 8647660"/>
              <a:gd name="connsiteY0" fmla="*/ 1466280 h 1499728"/>
              <a:gd name="connsiteX1" fmla="*/ 3211537 w 8647660"/>
              <a:gd name="connsiteY1" fmla="*/ 0 h 1499728"/>
              <a:gd name="connsiteX2" fmla="*/ 8647659 w 8647660"/>
              <a:gd name="connsiteY2" fmla="*/ 109709 h 1499728"/>
              <a:gd name="connsiteX3" fmla="*/ 5210087 w 8647660"/>
              <a:gd name="connsiteY3" fmla="*/ 1499727 h 1499728"/>
              <a:gd name="connsiteX4" fmla="*/ 0 w 8647660"/>
              <a:gd name="connsiteY4" fmla="*/ 1466280 h 1499728"/>
              <a:gd name="connsiteX0" fmla="*/ 0 w 8294974"/>
              <a:gd name="connsiteY0" fmla="*/ 1466280 h 1499727"/>
              <a:gd name="connsiteX1" fmla="*/ 3211537 w 8294974"/>
              <a:gd name="connsiteY1" fmla="*/ 0 h 1499727"/>
              <a:gd name="connsiteX2" fmla="*/ 8294975 w 8294974"/>
              <a:gd name="connsiteY2" fmla="*/ 82381 h 1499727"/>
              <a:gd name="connsiteX3" fmla="*/ 5210087 w 8294974"/>
              <a:gd name="connsiteY3" fmla="*/ 1499727 h 1499727"/>
              <a:gd name="connsiteX4" fmla="*/ 0 w 8294974"/>
              <a:gd name="connsiteY4" fmla="*/ 1466280 h 1499727"/>
              <a:gd name="connsiteX0" fmla="*/ 0 w 8294974"/>
              <a:gd name="connsiteY0" fmla="*/ 1466280 h 1466279"/>
              <a:gd name="connsiteX1" fmla="*/ 3211537 w 8294974"/>
              <a:gd name="connsiteY1" fmla="*/ 0 h 1466279"/>
              <a:gd name="connsiteX2" fmla="*/ 8294975 w 8294974"/>
              <a:gd name="connsiteY2" fmla="*/ 82381 h 1466279"/>
              <a:gd name="connsiteX3" fmla="*/ 5233811 w 8294974"/>
              <a:gd name="connsiteY3" fmla="*/ 1454581 h 1466279"/>
              <a:gd name="connsiteX4" fmla="*/ 0 w 8294974"/>
              <a:gd name="connsiteY4" fmla="*/ 1466280 h 1466279"/>
              <a:gd name="connsiteX0" fmla="*/ 0 w 9388420"/>
              <a:gd name="connsiteY0" fmla="*/ 1466280 h 1466280"/>
              <a:gd name="connsiteX1" fmla="*/ 3211537 w 9388420"/>
              <a:gd name="connsiteY1" fmla="*/ 0 h 1466280"/>
              <a:gd name="connsiteX2" fmla="*/ 9388420 w 9388420"/>
              <a:gd name="connsiteY2" fmla="*/ 48839 h 1466280"/>
              <a:gd name="connsiteX3" fmla="*/ 5233811 w 9388420"/>
              <a:gd name="connsiteY3" fmla="*/ 1454581 h 1466280"/>
              <a:gd name="connsiteX4" fmla="*/ 0 w 9388420"/>
              <a:gd name="connsiteY4" fmla="*/ 1466280 h 1466280"/>
              <a:gd name="connsiteX0" fmla="*/ 0 w 9388420"/>
              <a:gd name="connsiteY0" fmla="*/ 1417441 h 1417441"/>
              <a:gd name="connsiteX1" fmla="*/ 3277639 w 9388420"/>
              <a:gd name="connsiteY1" fmla="*/ 42148 h 1417441"/>
              <a:gd name="connsiteX2" fmla="*/ 9388420 w 9388420"/>
              <a:gd name="connsiteY2" fmla="*/ 0 h 1417441"/>
              <a:gd name="connsiteX3" fmla="*/ 5233811 w 9388420"/>
              <a:gd name="connsiteY3" fmla="*/ 1405742 h 1417441"/>
              <a:gd name="connsiteX4" fmla="*/ 0 w 9388420"/>
              <a:gd name="connsiteY4" fmla="*/ 1417441 h 141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8420" h="1417441">
                <a:moveTo>
                  <a:pt x="0" y="1417441"/>
                </a:moveTo>
                <a:lnTo>
                  <a:pt x="3277639" y="42148"/>
                </a:lnTo>
                <a:lnTo>
                  <a:pt x="9388420" y="0"/>
                </a:lnTo>
                <a:lnTo>
                  <a:pt x="5233811" y="1405742"/>
                </a:lnTo>
                <a:lnTo>
                  <a:pt x="0" y="1417441"/>
                </a:lnTo>
                <a:close/>
              </a:path>
            </a:pathLst>
          </a:custGeom>
          <a:solidFill>
            <a:schemeClr val="bg2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正方形/長方形 325"/>
          <p:cNvSpPr/>
          <p:nvPr/>
        </p:nvSpPr>
        <p:spPr>
          <a:xfrm>
            <a:off x="0" y="3989824"/>
            <a:ext cx="7296479" cy="2857870"/>
          </a:xfrm>
          <a:custGeom>
            <a:avLst/>
            <a:gdLst>
              <a:gd name="connsiteX0" fmla="*/ 0 w 7296479"/>
              <a:gd name="connsiteY0" fmla="*/ 0 h 3255367"/>
              <a:gd name="connsiteX1" fmla="*/ 7296479 w 7296479"/>
              <a:gd name="connsiteY1" fmla="*/ 0 h 3255367"/>
              <a:gd name="connsiteX2" fmla="*/ 7296479 w 7296479"/>
              <a:gd name="connsiteY2" fmla="*/ 3255367 h 3255367"/>
              <a:gd name="connsiteX3" fmla="*/ 0 w 7296479"/>
              <a:gd name="connsiteY3" fmla="*/ 3255367 h 3255367"/>
              <a:gd name="connsiteX4" fmla="*/ 0 w 7296479"/>
              <a:gd name="connsiteY4" fmla="*/ 0 h 3255367"/>
              <a:gd name="connsiteX0" fmla="*/ 0 w 7296479"/>
              <a:gd name="connsiteY0" fmla="*/ 0 h 3255367"/>
              <a:gd name="connsiteX1" fmla="*/ 7296479 w 7296479"/>
              <a:gd name="connsiteY1" fmla="*/ 0 h 3255367"/>
              <a:gd name="connsiteX2" fmla="*/ 7296479 w 7296479"/>
              <a:gd name="connsiteY2" fmla="*/ 3255367 h 3255367"/>
              <a:gd name="connsiteX3" fmla="*/ 0 w 7296479"/>
              <a:gd name="connsiteY3" fmla="*/ 2730712 h 3255367"/>
              <a:gd name="connsiteX4" fmla="*/ 0 w 7296479"/>
              <a:gd name="connsiteY4" fmla="*/ 0 h 3255367"/>
              <a:gd name="connsiteX0" fmla="*/ 0 w 7296479"/>
              <a:gd name="connsiteY0" fmla="*/ 0 h 2730712"/>
              <a:gd name="connsiteX1" fmla="*/ 7296479 w 7296479"/>
              <a:gd name="connsiteY1" fmla="*/ 0 h 2730712"/>
              <a:gd name="connsiteX2" fmla="*/ 7296479 w 7296479"/>
              <a:gd name="connsiteY2" fmla="*/ 2730711 h 2730712"/>
              <a:gd name="connsiteX3" fmla="*/ 0 w 7296479"/>
              <a:gd name="connsiteY3" fmla="*/ 2730712 h 2730712"/>
              <a:gd name="connsiteX4" fmla="*/ 0 w 7296479"/>
              <a:gd name="connsiteY4" fmla="*/ 0 h 273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6479" h="2730712">
                <a:moveTo>
                  <a:pt x="0" y="0"/>
                </a:moveTo>
                <a:lnTo>
                  <a:pt x="7296479" y="0"/>
                </a:lnTo>
                <a:lnTo>
                  <a:pt x="7296479" y="2730711"/>
                </a:lnTo>
                <a:lnTo>
                  <a:pt x="0" y="27307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正方形/長方形 326"/>
          <p:cNvSpPr/>
          <p:nvPr/>
        </p:nvSpPr>
        <p:spPr>
          <a:xfrm rot="635470">
            <a:off x="833199" y="4080267"/>
            <a:ext cx="7518638" cy="1581685"/>
          </a:xfrm>
          <a:custGeom>
            <a:avLst/>
            <a:gdLst>
              <a:gd name="connsiteX0" fmla="*/ 0 w 6764213"/>
              <a:gd name="connsiteY0" fmla="*/ 0 h 2090027"/>
              <a:gd name="connsiteX1" fmla="*/ 6764213 w 6764213"/>
              <a:gd name="connsiteY1" fmla="*/ 0 h 2090027"/>
              <a:gd name="connsiteX2" fmla="*/ 6764213 w 6764213"/>
              <a:gd name="connsiteY2" fmla="*/ 2090027 h 2090027"/>
              <a:gd name="connsiteX3" fmla="*/ 0 w 6764213"/>
              <a:gd name="connsiteY3" fmla="*/ 2090027 h 2090027"/>
              <a:gd name="connsiteX4" fmla="*/ 0 w 6764213"/>
              <a:gd name="connsiteY4" fmla="*/ 0 h 2090027"/>
              <a:gd name="connsiteX0" fmla="*/ 0 w 7821124"/>
              <a:gd name="connsiteY0" fmla="*/ 0 h 2090027"/>
              <a:gd name="connsiteX1" fmla="*/ 7821124 w 7821124"/>
              <a:gd name="connsiteY1" fmla="*/ 1072236 h 2090027"/>
              <a:gd name="connsiteX2" fmla="*/ 6764213 w 7821124"/>
              <a:gd name="connsiteY2" fmla="*/ 2090027 h 2090027"/>
              <a:gd name="connsiteX3" fmla="*/ 0 w 7821124"/>
              <a:gd name="connsiteY3" fmla="*/ 2090027 h 2090027"/>
              <a:gd name="connsiteX4" fmla="*/ 0 w 7821124"/>
              <a:gd name="connsiteY4" fmla="*/ 0 h 2090027"/>
              <a:gd name="connsiteX0" fmla="*/ 733177 w 7821124"/>
              <a:gd name="connsiteY0" fmla="*/ 163894 h 1017791"/>
              <a:gd name="connsiteX1" fmla="*/ 7821124 w 7821124"/>
              <a:gd name="connsiteY1" fmla="*/ 0 h 1017791"/>
              <a:gd name="connsiteX2" fmla="*/ 6764213 w 7821124"/>
              <a:gd name="connsiteY2" fmla="*/ 1017791 h 1017791"/>
              <a:gd name="connsiteX3" fmla="*/ 0 w 7821124"/>
              <a:gd name="connsiteY3" fmla="*/ 1017791 h 1017791"/>
              <a:gd name="connsiteX4" fmla="*/ 733177 w 7821124"/>
              <a:gd name="connsiteY4" fmla="*/ 163894 h 1017791"/>
              <a:gd name="connsiteX0" fmla="*/ 733177 w 8083229"/>
              <a:gd name="connsiteY0" fmla="*/ 0 h 853897"/>
              <a:gd name="connsiteX1" fmla="*/ 8083229 w 8083229"/>
              <a:gd name="connsiteY1" fmla="*/ 63444 h 853897"/>
              <a:gd name="connsiteX2" fmla="*/ 6764213 w 8083229"/>
              <a:gd name="connsiteY2" fmla="*/ 853897 h 853897"/>
              <a:gd name="connsiteX3" fmla="*/ 0 w 8083229"/>
              <a:gd name="connsiteY3" fmla="*/ 853897 h 853897"/>
              <a:gd name="connsiteX4" fmla="*/ 733177 w 8083229"/>
              <a:gd name="connsiteY4" fmla="*/ 0 h 853897"/>
              <a:gd name="connsiteX0" fmla="*/ 896625 w 8083229"/>
              <a:gd name="connsiteY0" fmla="*/ 0 h 835095"/>
              <a:gd name="connsiteX1" fmla="*/ 8083229 w 8083229"/>
              <a:gd name="connsiteY1" fmla="*/ 44642 h 835095"/>
              <a:gd name="connsiteX2" fmla="*/ 6764213 w 8083229"/>
              <a:gd name="connsiteY2" fmla="*/ 835095 h 835095"/>
              <a:gd name="connsiteX3" fmla="*/ 0 w 8083229"/>
              <a:gd name="connsiteY3" fmla="*/ 835095 h 835095"/>
              <a:gd name="connsiteX4" fmla="*/ 896625 w 8083229"/>
              <a:gd name="connsiteY4" fmla="*/ 0 h 835095"/>
              <a:gd name="connsiteX0" fmla="*/ 896625 w 8132811"/>
              <a:gd name="connsiteY0" fmla="*/ 143441 h 978536"/>
              <a:gd name="connsiteX1" fmla="*/ 8132810 w 8132811"/>
              <a:gd name="connsiteY1" fmla="*/ 0 h 978536"/>
              <a:gd name="connsiteX2" fmla="*/ 6764213 w 8132811"/>
              <a:gd name="connsiteY2" fmla="*/ 978536 h 978536"/>
              <a:gd name="connsiteX3" fmla="*/ 0 w 8132811"/>
              <a:gd name="connsiteY3" fmla="*/ 978536 h 978536"/>
              <a:gd name="connsiteX4" fmla="*/ 896625 w 8132811"/>
              <a:gd name="connsiteY4" fmla="*/ 143441 h 978536"/>
              <a:gd name="connsiteX0" fmla="*/ 1230806 w 8132810"/>
              <a:gd name="connsiteY0" fmla="*/ 139675 h 978536"/>
              <a:gd name="connsiteX1" fmla="*/ 8132810 w 8132810"/>
              <a:gd name="connsiteY1" fmla="*/ 0 h 978536"/>
              <a:gd name="connsiteX2" fmla="*/ 6764213 w 8132810"/>
              <a:gd name="connsiteY2" fmla="*/ 978536 h 978536"/>
              <a:gd name="connsiteX3" fmla="*/ 0 w 8132810"/>
              <a:gd name="connsiteY3" fmla="*/ 978536 h 978536"/>
              <a:gd name="connsiteX4" fmla="*/ 1230806 w 8132810"/>
              <a:gd name="connsiteY4" fmla="*/ 139675 h 978536"/>
              <a:gd name="connsiteX0" fmla="*/ 1337761 w 8132810"/>
              <a:gd name="connsiteY0" fmla="*/ 146221 h 978536"/>
              <a:gd name="connsiteX1" fmla="*/ 8132810 w 8132810"/>
              <a:gd name="connsiteY1" fmla="*/ 0 h 978536"/>
              <a:gd name="connsiteX2" fmla="*/ 6764213 w 8132810"/>
              <a:gd name="connsiteY2" fmla="*/ 978536 h 978536"/>
              <a:gd name="connsiteX3" fmla="*/ 0 w 8132810"/>
              <a:gd name="connsiteY3" fmla="*/ 978536 h 978536"/>
              <a:gd name="connsiteX4" fmla="*/ 1337761 w 8132810"/>
              <a:gd name="connsiteY4" fmla="*/ 146221 h 97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2810" h="978536">
                <a:moveTo>
                  <a:pt x="1337761" y="146221"/>
                </a:moveTo>
                <a:lnTo>
                  <a:pt x="8132810" y="0"/>
                </a:lnTo>
                <a:lnTo>
                  <a:pt x="6764213" y="978536"/>
                </a:lnTo>
                <a:lnTo>
                  <a:pt x="0" y="978536"/>
                </a:lnTo>
                <a:lnTo>
                  <a:pt x="1337761" y="1462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平行四辺形 274"/>
          <p:cNvSpPr/>
          <p:nvPr/>
        </p:nvSpPr>
        <p:spPr>
          <a:xfrm rot="618336" flipH="1">
            <a:off x="-179162" y="3505245"/>
            <a:ext cx="8771190" cy="1291251"/>
          </a:xfrm>
          <a:custGeom>
            <a:avLst/>
            <a:gdLst>
              <a:gd name="connsiteX0" fmla="*/ 0 w 1594182"/>
              <a:gd name="connsiteY0" fmla="*/ 2218721 h 2218721"/>
              <a:gd name="connsiteX1" fmla="*/ 356539 w 1594182"/>
              <a:gd name="connsiteY1" fmla="*/ 0 h 2218721"/>
              <a:gd name="connsiteX2" fmla="*/ 1594182 w 1594182"/>
              <a:gd name="connsiteY2" fmla="*/ 0 h 2218721"/>
              <a:gd name="connsiteX3" fmla="*/ 1237643 w 1594182"/>
              <a:gd name="connsiteY3" fmla="*/ 2218721 h 2218721"/>
              <a:gd name="connsiteX4" fmla="*/ 0 w 1594182"/>
              <a:gd name="connsiteY4" fmla="*/ 2218721 h 2218721"/>
              <a:gd name="connsiteX0" fmla="*/ 0 w 1594182"/>
              <a:gd name="connsiteY0" fmla="*/ 2916457 h 2916457"/>
              <a:gd name="connsiteX1" fmla="*/ 456881 w 1594182"/>
              <a:gd name="connsiteY1" fmla="*/ 0 h 2916457"/>
              <a:gd name="connsiteX2" fmla="*/ 1594182 w 1594182"/>
              <a:gd name="connsiteY2" fmla="*/ 697736 h 2916457"/>
              <a:gd name="connsiteX3" fmla="*/ 1237643 w 1594182"/>
              <a:gd name="connsiteY3" fmla="*/ 2916457 h 2916457"/>
              <a:gd name="connsiteX4" fmla="*/ 0 w 1594182"/>
              <a:gd name="connsiteY4" fmla="*/ 2916457 h 2916457"/>
              <a:gd name="connsiteX0" fmla="*/ 0 w 1653969"/>
              <a:gd name="connsiteY0" fmla="*/ 2916457 h 2916457"/>
              <a:gd name="connsiteX1" fmla="*/ 456881 w 1653969"/>
              <a:gd name="connsiteY1" fmla="*/ 0 h 2916457"/>
              <a:gd name="connsiteX2" fmla="*/ 1653969 w 1653969"/>
              <a:gd name="connsiteY2" fmla="*/ 196102 h 2916457"/>
              <a:gd name="connsiteX3" fmla="*/ 1237643 w 1653969"/>
              <a:gd name="connsiteY3" fmla="*/ 2916457 h 2916457"/>
              <a:gd name="connsiteX4" fmla="*/ 0 w 1653969"/>
              <a:gd name="connsiteY4" fmla="*/ 2916457 h 2916457"/>
              <a:gd name="connsiteX0" fmla="*/ 0 w 1674270"/>
              <a:gd name="connsiteY0" fmla="*/ 2916457 h 2916457"/>
              <a:gd name="connsiteX1" fmla="*/ 456881 w 1674270"/>
              <a:gd name="connsiteY1" fmla="*/ 0 h 2916457"/>
              <a:gd name="connsiteX2" fmla="*/ 1674270 w 1674270"/>
              <a:gd name="connsiteY2" fmla="*/ 189659 h 2916457"/>
              <a:gd name="connsiteX3" fmla="*/ 1237643 w 1674270"/>
              <a:gd name="connsiteY3" fmla="*/ 2916457 h 2916457"/>
              <a:gd name="connsiteX4" fmla="*/ 0 w 1674270"/>
              <a:gd name="connsiteY4" fmla="*/ 2916457 h 2916457"/>
              <a:gd name="connsiteX0" fmla="*/ 0 w 1674270"/>
              <a:gd name="connsiteY0" fmla="*/ 2916457 h 2916457"/>
              <a:gd name="connsiteX1" fmla="*/ 456881 w 1674270"/>
              <a:gd name="connsiteY1" fmla="*/ 0 h 2916457"/>
              <a:gd name="connsiteX2" fmla="*/ 1674270 w 1674270"/>
              <a:gd name="connsiteY2" fmla="*/ 189659 h 2916457"/>
              <a:gd name="connsiteX3" fmla="*/ 1313072 w 1674270"/>
              <a:gd name="connsiteY3" fmla="*/ 2901579 h 2916457"/>
              <a:gd name="connsiteX4" fmla="*/ 0 w 1674270"/>
              <a:gd name="connsiteY4" fmla="*/ 2916457 h 2916457"/>
              <a:gd name="connsiteX0" fmla="*/ 0 w 1674270"/>
              <a:gd name="connsiteY0" fmla="*/ 2965957 h 2965957"/>
              <a:gd name="connsiteX1" fmla="*/ 398202 w 1674270"/>
              <a:gd name="connsiteY1" fmla="*/ 0 h 2965957"/>
              <a:gd name="connsiteX2" fmla="*/ 1674270 w 1674270"/>
              <a:gd name="connsiteY2" fmla="*/ 239159 h 2965957"/>
              <a:gd name="connsiteX3" fmla="*/ 1313072 w 1674270"/>
              <a:gd name="connsiteY3" fmla="*/ 2951079 h 2965957"/>
              <a:gd name="connsiteX4" fmla="*/ 0 w 1674270"/>
              <a:gd name="connsiteY4" fmla="*/ 2965957 h 2965957"/>
              <a:gd name="connsiteX0" fmla="*/ 0 w 1674270"/>
              <a:gd name="connsiteY0" fmla="*/ 2765235 h 2765235"/>
              <a:gd name="connsiteX1" fmla="*/ 371427 w 1674270"/>
              <a:gd name="connsiteY1" fmla="*/ 0 h 2765235"/>
              <a:gd name="connsiteX2" fmla="*/ 1674270 w 1674270"/>
              <a:gd name="connsiteY2" fmla="*/ 38437 h 2765235"/>
              <a:gd name="connsiteX3" fmla="*/ 1313072 w 1674270"/>
              <a:gd name="connsiteY3" fmla="*/ 2750357 h 2765235"/>
              <a:gd name="connsiteX4" fmla="*/ 0 w 1674270"/>
              <a:gd name="connsiteY4" fmla="*/ 2765235 h 2765235"/>
              <a:gd name="connsiteX0" fmla="*/ 0 w 1684311"/>
              <a:gd name="connsiteY0" fmla="*/ 2802069 h 2802069"/>
              <a:gd name="connsiteX1" fmla="*/ 371427 w 1684311"/>
              <a:gd name="connsiteY1" fmla="*/ 36834 h 2802069"/>
              <a:gd name="connsiteX2" fmla="*/ 1684311 w 1684311"/>
              <a:gd name="connsiteY2" fmla="*/ 0 h 2802069"/>
              <a:gd name="connsiteX3" fmla="*/ 1313072 w 1684311"/>
              <a:gd name="connsiteY3" fmla="*/ 2787191 h 2802069"/>
              <a:gd name="connsiteX4" fmla="*/ 0 w 1684311"/>
              <a:gd name="connsiteY4" fmla="*/ 2802069 h 2802069"/>
              <a:gd name="connsiteX0" fmla="*/ 0 w 1684311"/>
              <a:gd name="connsiteY0" fmla="*/ 2802069 h 2802069"/>
              <a:gd name="connsiteX1" fmla="*/ 371427 w 1684311"/>
              <a:gd name="connsiteY1" fmla="*/ 36834 h 2802069"/>
              <a:gd name="connsiteX2" fmla="*/ 1684311 w 1684311"/>
              <a:gd name="connsiteY2" fmla="*/ 0 h 2802069"/>
              <a:gd name="connsiteX3" fmla="*/ 1496702 w 1684311"/>
              <a:gd name="connsiteY3" fmla="*/ 2155139 h 2802069"/>
              <a:gd name="connsiteX4" fmla="*/ 0 w 1684311"/>
              <a:gd name="connsiteY4" fmla="*/ 2802069 h 2802069"/>
              <a:gd name="connsiteX0" fmla="*/ 0 w 1487595"/>
              <a:gd name="connsiteY0" fmla="*/ 2247433 h 2247433"/>
              <a:gd name="connsiteX1" fmla="*/ 174711 w 1487595"/>
              <a:gd name="connsiteY1" fmla="*/ 36834 h 2247433"/>
              <a:gd name="connsiteX2" fmla="*/ 1487595 w 1487595"/>
              <a:gd name="connsiteY2" fmla="*/ 0 h 2247433"/>
              <a:gd name="connsiteX3" fmla="*/ 1299986 w 1487595"/>
              <a:gd name="connsiteY3" fmla="*/ 2155139 h 2247433"/>
              <a:gd name="connsiteX4" fmla="*/ 0 w 1487595"/>
              <a:gd name="connsiteY4" fmla="*/ 2247433 h 2247433"/>
              <a:gd name="connsiteX0" fmla="*/ 0 w 1591524"/>
              <a:gd name="connsiteY0" fmla="*/ 2241188 h 2241189"/>
              <a:gd name="connsiteX1" fmla="*/ 278640 w 1591524"/>
              <a:gd name="connsiteY1" fmla="*/ 36834 h 2241189"/>
              <a:gd name="connsiteX2" fmla="*/ 1591524 w 1591524"/>
              <a:gd name="connsiteY2" fmla="*/ 0 h 2241189"/>
              <a:gd name="connsiteX3" fmla="*/ 1403915 w 1591524"/>
              <a:gd name="connsiteY3" fmla="*/ 2155139 h 2241189"/>
              <a:gd name="connsiteX4" fmla="*/ 0 w 1591524"/>
              <a:gd name="connsiteY4" fmla="*/ 2241188 h 2241189"/>
              <a:gd name="connsiteX0" fmla="*/ 0 w 1591524"/>
              <a:gd name="connsiteY0" fmla="*/ 2241188 h 2241187"/>
              <a:gd name="connsiteX1" fmla="*/ 205557 w 1591524"/>
              <a:gd name="connsiteY1" fmla="*/ 51977 h 2241187"/>
              <a:gd name="connsiteX2" fmla="*/ 1591524 w 1591524"/>
              <a:gd name="connsiteY2" fmla="*/ 0 h 2241187"/>
              <a:gd name="connsiteX3" fmla="*/ 1403915 w 1591524"/>
              <a:gd name="connsiteY3" fmla="*/ 2155139 h 2241187"/>
              <a:gd name="connsiteX4" fmla="*/ 0 w 1591524"/>
              <a:gd name="connsiteY4" fmla="*/ 2241188 h 2241187"/>
              <a:gd name="connsiteX0" fmla="*/ 0 w 1591524"/>
              <a:gd name="connsiteY0" fmla="*/ 2241188 h 2241189"/>
              <a:gd name="connsiteX1" fmla="*/ 205557 w 1591524"/>
              <a:gd name="connsiteY1" fmla="*/ 51977 h 2241189"/>
              <a:gd name="connsiteX2" fmla="*/ 1591524 w 1591524"/>
              <a:gd name="connsiteY2" fmla="*/ 0 h 2241189"/>
              <a:gd name="connsiteX3" fmla="*/ 1436737 w 1591524"/>
              <a:gd name="connsiteY3" fmla="*/ 1919711 h 2241189"/>
              <a:gd name="connsiteX4" fmla="*/ 0 w 1591524"/>
              <a:gd name="connsiteY4" fmla="*/ 2241188 h 2241189"/>
              <a:gd name="connsiteX0" fmla="*/ 0 w 1591524"/>
              <a:gd name="connsiteY0" fmla="*/ 2241188 h 2241187"/>
              <a:gd name="connsiteX1" fmla="*/ 205557 w 1591524"/>
              <a:gd name="connsiteY1" fmla="*/ 51977 h 2241187"/>
              <a:gd name="connsiteX2" fmla="*/ 1591524 w 1591524"/>
              <a:gd name="connsiteY2" fmla="*/ 0 h 2241187"/>
              <a:gd name="connsiteX3" fmla="*/ 1434729 w 1591524"/>
              <a:gd name="connsiteY3" fmla="*/ 1943631 h 2241187"/>
              <a:gd name="connsiteX4" fmla="*/ 0 w 1591524"/>
              <a:gd name="connsiteY4" fmla="*/ 2241188 h 2241187"/>
              <a:gd name="connsiteX0" fmla="*/ 0 w 1534226"/>
              <a:gd name="connsiteY0" fmla="*/ 2025262 h 2025261"/>
              <a:gd name="connsiteX1" fmla="*/ 148259 w 1534226"/>
              <a:gd name="connsiteY1" fmla="*/ 51977 h 2025261"/>
              <a:gd name="connsiteX2" fmla="*/ 1534226 w 1534226"/>
              <a:gd name="connsiteY2" fmla="*/ 0 h 2025261"/>
              <a:gd name="connsiteX3" fmla="*/ 1377431 w 1534226"/>
              <a:gd name="connsiteY3" fmla="*/ 1943631 h 2025261"/>
              <a:gd name="connsiteX4" fmla="*/ 0 w 1534226"/>
              <a:gd name="connsiteY4" fmla="*/ 2025262 h 2025261"/>
              <a:gd name="connsiteX0" fmla="*/ 0 w 1534226"/>
              <a:gd name="connsiteY0" fmla="*/ 2025262 h 2039313"/>
              <a:gd name="connsiteX1" fmla="*/ 148259 w 1534226"/>
              <a:gd name="connsiteY1" fmla="*/ 51977 h 2039313"/>
              <a:gd name="connsiteX2" fmla="*/ 1534226 w 1534226"/>
              <a:gd name="connsiteY2" fmla="*/ 0 h 2039313"/>
              <a:gd name="connsiteX3" fmla="*/ 1369398 w 1534226"/>
              <a:gd name="connsiteY3" fmla="*/ 2039313 h 2039313"/>
              <a:gd name="connsiteX4" fmla="*/ 0 w 1534226"/>
              <a:gd name="connsiteY4" fmla="*/ 2025262 h 2039313"/>
              <a:gd name="connsiteX0" fmla="*/ 0 w 1534226"/>
              <a:gd name="connsiteY0" fmla="*/ 2025262 h 2051702"/>
              <a:gd name="connsiteX1" fmla="*/ 148259 w 1534226"/>
              <a:gd name="connsiteY1" fmla="*/ 51977 h 2051702"/>
              <a:gd name="connsiteX2" fmla="*/ 1534226 w 1534226"/>
              <a:gd name="connsiteY2" fmla="*/ 0 h 2051702"/>
              <a:gd name="connsiteX3" fmla="*/ 1490430 w 1534226"/>
              <a:gd name="connsiteY3" fmla="*/ 2051702 h 2051702"/>
              <a:gd name="connsiteX4" fmla="*/ 0 w 1534226"/>
              <a:gd name="connsiteY4" fmla="*/ 2025262 h 2051702"/>
              <a:gd name="connsiteX0" fmla="*/ 0 w 1534226"/>
              <a:gd name="connsiteY0" fmla="*/ 2025262 h 2051702"/>
              <a:gd name="connsiteX1" fmla="*/ 37219 w 1534226"/>
              <a:gd name="connsiteY1" fmla="*/ 56089 h 2051702"/>
              <a:gd name="connsiteX2" fmla="*/ 1534226 w 1534226"/>
              <a:gd name="connsiteY2" fmla="*/ 0 h 2051702"/>
              <a:gd name="connsiteX3" fmla="*/ 1490430 w 1534226"/>
              <a:gd name="connsiteY3" fmla="*/ 2051702 h 2051702"/>
              <a:gd name="connsiteX4" fmla="*/ 0 w 1534226"/>
              <a:gd name="connsiteY4" fmla="*/ 2025262 h 205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226" h="2051702">
                <a:moveTo>
                  <a:pt x="0" y="2025262"/>
                </a:moveTo>
                <a:lnTo>
                  <a:pt x="37219" y="56089"/>
                </a:lnTo>
                <a:lnTo>
                  <a:pt x="1534226" y="0"/>
                </a:lnTo>
                <a:lnTo>
                  <a:pt x="1490430" y="2051702"/>
                </a:lnTo>
                <a:lnTo>
                  <a:pt x="0" y="202526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平行四辺形 3"/>
          <p:cNvSpPr/>
          <p:nvPr/>
        </p:nvSpPr>
        <p:spPr>
          <a:xfrm rot="623609">
            <a:off x="7774" y="2424912"/>
            <a:ext cx="8899945" cy="1125355"/>
          </a:xfrm>
          <a:custGeom>
            <a:avLst/>
            <a:gdLst>
              <a:gd name="connsiteX0" fmla="*/ 0 w 9608005"/>
              <a:gd name="connsiteY0" fmla="*/ 2194387 h 2194387"/>
              <a:gd name="connsiteX1" fmla="*/ 1298792 w 9608005"/>
              <a:gd name="connsiteY1" fmla="*/ 0 h 2194387"/>
              <a:gd name="connsiteX2" fmla="*/ 9608005 w 9608005"/>
              <a:gd name="connsiteY2" fmla="*/ 0 h 2194387"/>
              <a:gd name="connsiteX3" fmla="*/ 8309213 w 9608005"/>
              <a:gd name="connsiteY3" fmla="*/ 2194387 h 2194387"/>
              <a:gd name="connsiteX4" fmla="*/ 0 w 9608005"/>
              <a:gd name="connsiteY4" fmla="*/ 2194387 h 2194387"/>
              <a:gd name="connsiteX0" fmla="*/ 0 w 9543256"/>
              <a:gd name="connsiteY0" fmla="*/ 2195423 h 2195423"/>
              <a:gd name="connsiteX1" fmla="*/ 1298792 w 9543256"/>
              <a:gd name="connsiteY1" fmla="*/ 1036 h 2195423"/>
              <a:gd name="connsiteX2" fmla="*/ 9543256 w 9543256"/>
              <a:gd name="connsiteY2" fmla="*/ 0 h 2195423"/>
              <a:gd name="connsiteX3" fmla="*/ 8309213 w 9543256"/>
              <a:gd name="connsiteY3" fmla="*/ 2195423 h 2195423"/>
              <a:gd name="connsiteX4" fmla="*/ 0 w 9543256"/>
              <a:gd name="connsiteY4" fmla="*/ 2195423 h 2195423"/>
              <a:gd name="connsiteX0" fmla="*/ 0 w 9543256"/>
              <a:gd name="connsiteY0" fmla="*/ 2195423 h 2195423"/>
              <a:gd name="connsiteX1" fmla="*/ 1298792 w 9543256"/>
              <a:gd name="connsiteY1" fmla="*/ 1036 h 2195423"/>
              <a:gd name="connsiteX2" fmla="*/ 9543256 w 9543256"/>
              <a:gd name="connsiteY2" fmla="*/ 0 h 2195423"/>
              <a:gd name="connsiteX3" fmla="*/ 7476010 w 9543256"/>
              <a:gd name="connsiteY3" fmla="*/ 2193304 h 2195423"/>
              <a:gd name="connsiteX4" fmla="*/ 0 w 9543256"/>
              <a:gd name="connsiteY4" fmla="*/ 2195423 h 2195423"/>
              <a:gd name="connsiteX0" fmla="*/ 0 w 9202545"/>
              <a:gd name="connsiteY0" fmla="*/ 2194387 h 2194387"/>
              <a:gd name="connsiteX1" fmla="*/ 1298792 w 9202545"/>
              <a:gd name="connsiteY1" fmla="*/ 0 h 2194387"/>
              <a:gd name="connsiteX2" fmla="*/ 9202545 w 9202545"/>
              <a:gd name="connsiteY2" fmla="*/ 66983 h 2194387"/>
              <a:gd name="connsiteX3" fmla="*/ 7476010 w 9202545"/>
              <a:gd name="connsiteY3" fmla="*/ 2192268 h 2194387"/>
              <a:gd name="connsiteX4" fmla="*/ 0 w 9202545"/>
              <a:gd name="connsiteY4" fmla="*/ 2194387 h 2194387"/>
              <a:gd name="connsiteX0" fmla="*/ 0 w 8821253"/>
              <a:gd name="connsiteY0" fmla="*/ 2194387 h 2194387"/>
              <a:gd name="connsiteX1" fmla="*/ 1298792 w 8821253"/>
              <a:gd name="connsiteY1" fmla="*/ 0 h 2194387"/>
              <a:gd name="connsiteX2" fmla="*/ 8821253 w 8821253"/>
              <a:gd name="connsiteY2" fmla="*/ 452232 h 2194387"/>
              <a:gd name="connsiteX3" fmla="*/ 7476010 w 8821253"/>
              <a:gd name="connsiteY3" fmla="*/ 2192268 h 2194387"/>
              <a:gd name="connsiteX4" fmla="*/ 0 w 8821253"/>
              <a:gd name="connsiteY4" fmla="*/ 2194387 h 2194387"/>
              <a:gd name="connsiteX0" fmla="*/ 0 w 8821253"/>
              <a:gd name="connsiteY0" fmla="*/ 1742154 h 1742154"/>
              <a:gd name="connsiteX1" fmla="*/ 1294131 w 8821253"/>
              <a:gd name="connsiteY1" fmla="*/ 7344 h 1742154"/>
              <a:gd name="connsiteX2" fmla="*/ 8821253 w 8821253"/>
              <a:gd name="connsiteY2" fmla="*/ -1 h 1742154"/>
              <a:gd name="connsiteX3" fmla="*/ 7476010 w 8821253"/>
              <a:gd name="connsiteY3" fmla="*/ 1740035 h 1742154"/>
              <a:gd name="connsiteX4" fmla="*/ 0 w 8821253"/>
              <a:gd name="connsiteY4" fmla="*/ 1742154 h 1742154"/>
              <a:gd name="connsiteX0" fmla="*/ 0 w 8821253"/>
              <a:gd name="connsiteY0" fmla="*/ 1742156 h 1742156"/>
              <a:gd name="connsiteX1" fmla="*/ 1251666 w 8821253"/>
              <a:gd name="connsiteY1" fmla="*/ 141826 h 1742156"/>
              <a:gd name="connsiteX2" fmla="*/ 8821253 w 8821253"/>
              <a:gd name="connsiteY2" fmla="*/ 1 h 1742156"/>
              <a:gd name="connsiteX3" fmla="*/ 7476010 w 8821253"/>
              <a:gd name="connsiteY3" fmla="*/ 1740037 h 1742156"/>
              <a:gd name="connsiteX4" fmla="*/ 0 w 8821253"/>
              <a:gd name="connsiteY4" fmla="*/ 1742156 h 1742156"/>
              <a:gd name="connsiteX0" fmla="*/ 0 w 8821253"/>
              <a:gd name="connsiteY0" fmla="*/ 1742154 h 1775011"/>
              <a:gd name="connsiteX1" fmla="*/ 1251666 w 8821253"/>
              <a:gd name="connsiteY1" fmla="*/ 141824 h 1775011"/>
              <a:gd name="connsiteX2" fmla="*/ 8821253 w 8821253"/>
              <a:gd name="connsiteY2" fmla="*/ -1 h 1775011"/>
              <a:gd name="connsiteX3" fmla="*/ 7460710 w 8821253"/>
              <a:gd name="connsiteY3" fmla="*/ 1775011 h 1775011"/>
              <a:gd name="connsiteX4" fmla="*/ 0 w 8821253"/>
              <a:gd name="connsiteY4" fmla="*/ 1742154 h 1775011"/>
              <a:gd name="connsiteX0" fmla="*/ 0 w 8821253"/>
              <a:gd name="connsiteY0" fmla="*/ 1742156 h 1775013"/>
              <a:gd name="connsiteX1" fmla="*/ 1006293 w 8821253"/>
              <a:gd name="connsiteY1" fmla="*/ 161005 h 1775013"/>
              <a:gd name="connsiteX2" fmla="*/ 8821253 w 8821253"/>
              <a:gd name="connsiteY2" fmla="*/ 1 h 1775013"/>
              <a:gd name="connsiteX3" fmla="*/ 7460710 w 8821253"/>
              <a:gd name="connsiteY3" fmla="*/ 1775013 h 1775013"/>
              <a:gd name="connsiteX4" fmla="*/ 0 w 8821253"/>
              <a:gd name="connsiteY4" fmla="*/ 1742156 h 1775013"/>
              <a:gd name="connsiteX0" fmla="*/ 0 w 8821253"/>
              <a:gd name="connsiteY0" fmla="*/ 1742154 h 1775011"/>
              <a:gd name="connsiteX1" fmla="*/ 1240476 w 8821253"/>
              <a:gd name="connsiteY1" fmla="*/ 162473 h 1775011"/>
              <a:gd name="connsiteX2" fmla="*/ 8821253 w 8821253"/>
              <a:gd name="connsiteY2" fmla="*/ -1 h 1775011"/>
              <a:gd name="connsiteX3" fmla="*/ 7460710 w 8821253"/>
              <a:gd name="connsiteY3" fmla="*/ 1775011 h 1775011"/>
              <a:gd name="connsiteX4" fmla="*/ 0 w 8821253"/>
              <a:gd name="connsiteY4" fmla="*/ 1742154 h 177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1253" h="1775011">
                <a:moveTo>
                  <a:pt x="0" y="1742154"/>
                </a:moveTo>
                <a:lnTo>
                  <a:pt x="1240476" y="162473"/>
                </a:lnTo>
                <a:lnTo>
                  <a:pt x="8821253" y="-1"/>
                </a:lnTo>
                <a:lnTo>
                  <a:pt x="7460710" y="1775011"/>
                </a:lnTo>
                <a:lnTo>
                  <a:pt x="0" y="1742154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8" name="直線コネクタ 267"/>
          <p:cNvCxnSpPr/>
          <p:nvPr/>
        </p:nvCxnSpPr>
        <p:spPr>
          <a:xfrm>
            <a:off x="0" y="2733071"/>
            <a:ext cx="9144000" cy="1697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1497588" y="4963966"/>
            <a:ext cx="3173093" cy="1601916"/>
          </a:xfrm>
          <a:custGeom>
            <a:avLst/>
            <a:gdLst>
              <a:gd name="connsiteX0" fmla="*/ 0 w 3057994"/>
              <a:gd name="connsiteY0" fmla="*/ 0 h 1139252"/>
              <a:gd name="connsiteX1" fmla="*/ 3057994 w 3057994"/>
              <a:gd name="connsiteY1" fmla="*/ 569626 h 1139252"/>
              <a:gd name="connsiteX2" fmla="*/ 3057994 w 3057994"/>
              <a:gd name="connsiteY2" fmla="*/ 1139252 h 1139252"/>
              <a:gd name="connsiteX3" fmla="*/ 44971 w 3057994"/>
              <a:gd name="connsiteY3" fmla="*/ 539646 h 1139252"/>
              <a:gd name="connsiteX4" fmla="*/ 0 w 3057994"/>
              <a:gd name="connsiteY4" fmla="*/ 0 h 1139252"/>
              <a:gd name="connsiteX0" fmla="*/ 0 w 3057994"/>
              <a:gd name="connsiteY0" fmla="*/ 0 h 1139252"/>
              <a:gd name="connsiteX1" fmla="*/ 3057994 w 3057994"/>
              <a:gd name="connsiteY1" fmla="*/ 569626 h 1139252"/>
              <a:gd name="connsiteX2" fmla="*/ 3057994 w 3057994"/>
              <a:gd name="connsiteY2" fmla="*/ 1139252 h 1139252"/>
              <a:gd name="connsiteX3" fmla="*/ 11634 w 3057994"/>
              <a:gd name="connsiteY3" fmla="*/ 539646 h 1139252"/>
              <a:gd name="connsiteX4" fmla="*/ 0 w 3057994"/>
              <a:gd name="connsiteY4" fmla="*/ 0 h 1139252"/>
              <a:gd name="connsiteX0" fmla="*/ 0 w 3057994"/>
              <a:gd name="connsiteY0" fmla="*/ 0 h 1139252"/>
              <a:gd name="connsiteX1" fmla="*/ 3057994 w 3057994"/>
              <a:gd name="connsiteY1" fmla="*/ 563276 h 1139252"/>
              <a:gd name="connsiteX2" fmla="*/ 3057994 w 3057994"/>
              <a:gd name="connsiteY2" fmla="*/ 1139252 h 1139252"/>
              <a:gd name="connsiteX3" fmla="*/ 11634 w 3057994"/>
              <a:gd name="connsiteY3" fmla="*/ 539646 h 1139252"/>
              <a:gd name="connsiteX4" fmla="*/ 0 w 3057994"/>
              <a:gd name="connsiteY4" fmla="*/ 0 h 1139252"/>
              <a:gd name="connsiteX0" fmla="*/ 1066 w 3046360"/>
              <a:gd name="connsiteY0" fmla="*/ 0 h 1132902"/>
              <a:gd name="connsiteX1" fmla="*/ 3046360 w 3046360"/>
              <a:gd name="connsiteY1" fmla="*/ 556926 h 1132902"/>
              <a:gd name="connsiteX2" fmla="*/ 3046360 w 3046360"/>
              <a:gd name="connsiteY2" fmla="*/ 1132902 h 1132902"/>
              <a:gd name="connsiteX3" fmla="*/ 0 w 3046360"/>
              <a:gd name="connsiteY3" fmla="*/ 533296 h 1132902"/>
              <a:gd name="connsiteX4" fmla="*/ 1066 w 3046360"/>
              <a:gd name="connsiteY4" fmla="*/ 0 h 1132902"/>
              <a:gd name="connsiteX0" fmla="*/ 1066 w 3046360"/>
              <a:gd name="connsiteY0" fmla="*/ 0 h 1151952"/>
              <a:gd name="connsiteX1" fmla="*/ 3046360 w 3046360"/>
              <a:gd name="connsiteY1" fmla="*/ 575976 h 1151952"/>
              <a:gd name="connsiteX2" fmla="*/ 3046360 w 3046360"/>
              <a:gd name="connsiteY2" fmla="*/ 1151952 h 1151952"/>
              <a:gd name="connsiteX3" fmla="*/ 0 w 3046360"/>
              <a:gd name="connsiteY3" fmla="*/ 552346 h 1151952"/>
              <a:gd name="connsiteX4" fmla="*/ 1066 w 3046360"/>
              <a:gd name="connsiteY4" fmla="*/ 0 h 1151952"/>
              <a:gd name="connsiteX0" fmla="*/ 1066 w 3060648"/>
              <a:gd name="connsiteY0" fmla="*/ 0 h 1151952"/>
              <a:gd name="connsiteX1" fmla="*/ 3060648 w 3060648"/>
              <a:gd name="connsiteY1" fmla="*/ 561949 h 1151952"/>
              <a:gd name="connsiteX2" fmla="*/ 3046360 w 3060648"/>
              <a:gd name="connsiteY2" fmla="*/ 1151952 h 1151952"/>
              <a:gd name="connsiteX3" fmla="*/ 0 w 3060648"/>
              <a:gd name="connsiteY3" fmla="*/ 552346 h 1151952"/>
              <a:gd name="connsiteX4" fmla="*/ 1066 w 3060648"/>
              <a:gd name="connsiteY4" fmla="*/ 0 h 1151952"/>
              <a:gd name="connsiteX0" fmla="*/ 1066 w 3060648"/>
              <a:gd name="connsiteY0" fmla="*/ 0 h 1404450"/>
              <a:gd name="connsiteX1" fmla="*/ 3060648 w 3060648"/>
              <a:gd name="connsiteY1" fmla="*/ 561949 h 1404450"/>
              <a:gd name="connsiteX2" fmla="*/ 3060648 w 3060648"/>
              <a:gd name="connsiteY2" fmla="*/ 1404450 h 1404450"/>
              <a:gd name="connsiteX3" fmla="*/ 0 w 3060648"/>
              <a:gd name="connsiteY3" fmla="*/ 552346 h 1404450"/>
              <a:gd name="connsiteX4" fmla="*/ 1066 w 3060648"/>
              <a:gd name="connsiteY4" fmla="*/ 0 h 1404450"/>
              <a:gd name="connsiteX0" fmla="*/ 11 w 3059593"/>
              <a:gd name="connsiteY0" fmla="*/ 0 h 1404450"/>
              <a:gd name="connsiteX1" fmla="*/ 3059593 w 3059593"/>
              <a:gd name="connsiteY1" fmla="*/ 561949 h 1404450"/>
              <a:gd name="connsiteX2" fmla="*/ 3059593 w 3059593"/>
              <a:gd name="connsiteY2" fmla="*/ 1404450 h 1404450"/>
              <a:gd name="connsiteX3" fmla="*/ 8470 w 3059593"/>
              <a:gd name="connsiteY3" fmla="*/ 758085 h 1404450"/>
              <a:gd name="connsiteX4" fmla="*/ 11 w 3059593"/>
              <a:gd name="connsiteY4" fmla="*/ 0 h 1404450"/>
              <a:gd name="connsiteX0" fmla="*/ 11 w 3059593"/>
              <a:gd name="connsiteY0" fmla="*/ 0 h 1404450"/>
              <a:gd name="connsiteX1" fmla="*/ 3059593 w 3059593"/>
              <a:gd name="connsiteY1" fmla="*/ 561949 h 1404450"/>
              <a:gd name="connsiteX2" fmla="*/ 3059593 w 3059593"/>
              <a:gd name="connsiteY2" fmla="*/ 1404450 h 1404450"/>
              <a:gd name="connsiteX3" fmla="*/ 8470 w 3059593"/>
              <a:gd name="connsiteY3" fmla="*/ 758085 h 1404450"/>
              <a:gd name="connsiteX4" fmla="*/ 11 w 3059593"/>
              <a:gd name="connsiteY4" fmla="*/ 0 h 1404450"/>
              <a:gd name="connsiteX0" fmla="*/ 20 w 3059602"/>
              <a:gd name="connsiteY0" fmla="*/ 0 h 1404450"/>
              <a:gd name="connsiteX1" fmla="*/ 3059602 w 3059602"/>
              <a:gd name="connsiteY1" fmla="*/ 561949 h 1404450"/>
              <a:gd name="connsiteX2" fmla="*/ 3059602 w 3059602"/>
              <a:gd name="connsiteY2" fmla="*/ 1404450 h 1404450"/>
              <a:gd name="connsiteX3" fmla="*/ 3716 w 3059602"/>
              <a:gd name="connsiteY3" fmla="*/ 744058 h 1404450"/>
              <a:gd name="connsiteX4" fmla="*/ 20 w 3059602"/>
              <a:gd name="connsiteY4" fmla="*/ 0 h 1404450"/>
              <a:gd name="connsiteX0" fmla="*/ 20 w 3059602"/>
              <a:gd name="connsiteY0" fmla="*/ 0 h 1404450"/>
              <a:gd name="connsiteX1" fmla="*/ 2997690 w 3059602"/>
              <a:gd name="connsiteY1" fmla="*/ 431024 h 1404450"/>
              <a:gd name="connsiteX2" fmla="*/ 3059602 w 3059602"/>
              <a:gd name="connsiteY2" fmla="*/ 1404450 h 1404450"/>
              <a:gd name="connsiteX3" fmla="*/ 3716 w 3059602"/>
              <a:gd name="connsiteY3" fmla="*/ 744058 h 1404450"/>
              <a:gd name="connsiteX4" fmla="*/ 20 w 3059602"/>
              <a:gd name="connsiteY4" fmla="*/ 0 h 1404450"/>
              <a:gd name="connsiteX0" fmla="*/ 20 w 3007214"/>
              <a:gd name="connsiteY0" fmla="*/ 0 h 1390423"/>
              <a:gd name="connsiteX1" fmla="*/ 2997690 w 3007214"/>
              <a:gd name="connsiteY1" fmla="*/ 431024 h 1390423"/>
              <a:gd name="connsiteX2" fmla="*/ 3007214 w 3007214"/>
              <a:gd name="connsiteY2" fmla="*/ 1390423 h 1390423"/>
              <a:gd name="connsiteX3" fmla="*/ 3716 w 3007214"/>
              <a:gd name="connsiteY3" fmla="*/ 744058 h 1390423"/>
              <a:gd name="connsiteX4" fmla="*/ 20 w 3007214"/>
              <a:gd name="connsiteY4" fmla="*/ 0 h 1390423"/>
              <a:gd name="connsiteX0" fmla="*/ 0 w 3164357"/>
              <a:gd name="connsiteY0" fmla="*/ 0 h 1535376"/>
              <a:gd name="connsiteX1" fmla="*/ 3154833 w 3164357"/>
              <a:gd name="connsiteY1" fmla="*/ 575977 h 1535376"/>
              <a:gd name="connsiteX2" fmla="*/ 3164357 w 3164357"/>
              <a:gd name="connsiteY2" fmla="*/ 1535376 h 1535376"/>
              <a:gd name="connsiteX3" fmla="*/ 160859 w 3164357"/>
              <a:gd name="connsiteY3" fmla="*/ 889011 h 1535376"/>
              <a:gd name="connsiteX4" fmla="*/ 0 w 3164357"/>
              <a:gd name="connsiteY4" fmla="*/ 0 h 1535376"/>
              <a:gd name="connsiteX0" fmla="*/ 2 w 3164359"/>
              <a:gd name="connsiteY0" fmla="*/ 0 h 1535376"/>
              <a:gd name="connsiteX1" fmla="*/ 3154835 w 3164359"/>
              <a:gd name="connsiteY1" fmla="*/ 575977 h 1535376"/>
              <a:gd name="connsiteX2" fmla="*/ 3164359 w 3164359"/>
              <a:gd name="connsiteY2" fmla="*/ 1535376 h 1535376"/>
              <a:gd name="connsiteX3" fmla="*/ 41799 w 3164359"/>
              <a:gd name="connsiteY3" fmla="*/ 865632 h 1535376"/>
              <a:gd name="connsiteX4" fmla="*/ 2 w 3164359"/>
              <a:gd name="connsiteY4" fmla="*/ 0 h 1535376"/>
              <a:gd name="connsiteX0" fmla="*/ 10 w 3164367"/>
              <a:gd name="connsiteY0" fmla="*/ 0 h 1535376"/>
              <a:gd name="connsiteX1" fmla="*/ 3154843 w 3164367"/>
              <a:gd name="connsiteY1" fmla="*/ 575977 h 1535376"/>
              <a:gd name="connsiteX2" fmla="*/ 3164367 w 3164367"/>
              <a:gd name="connsiteY2" fmla="*/ 1535376 h 1535376"/>
              <a:gd name="connsiteX3" fmla="*/ 8469 w 3164367"/>
              <a:gd name="connsiteY3" fmla="*/ 860956 h 1535376"/>
              <a:gd name="connsiteX4" fmla="*/ 10 w 3164367"/>
              <a:gd name="connsiteY4" fmla="*/ 0 h 1535376"/>
              <a:gd name="connsiteX0" fmla="*/ 10 w 3164367"/>
              <a:gd name="connsiteY0" fmla="*/ 0 h 1572783"/>
              <a:gd name="connsiteX1" fmla="*/ 3154843 w 3164367"/>
              <a:gd name="connsiteY1" fmla="*/ 575977 h 1572783"/>
              <a:gd name="connsiteX2" fmla="*/ 3164367 w 3164367"/>
              <a:gd name="connsiteY2" fmla="*/ 1572783 h 1572783"/>
              <a:gd name="connsiteX3" fmla="*/ 8469 w 3164367"/>
              <a:gd name="connsiteY3" fmla="*/ 860956 h 1572783"/>
              <a:gd name="connsiteX4" fmla="*/ 10 w 3164367"/>
              <a:gd name="connsiteY4" fmla="*/ 0 h 1572783"/>
              <a:gd name="connsiteX0" fmla="*/ 5 w 3164362"/>
              <a:gd name="connsiteY0" fmla="*/ 0 h 1572783"/>
              <a:gd name="connsiteX1" fmla="*/ 3154838 w 3164362"/>
              <a:gd name="connsiteY1" fmla="*/ 575977 h 1572783"/>
              <a:gd name="connsiteX2" fmla="*/ 3164362 w 3164362"/>
              <a:gd name="connsiteY2" fmla="*/ 1572783 h 1572783"/>
              <a:gd name="connsiteX3" fmla="*/ 18016 w 3164362"/>
              <a:gd name="connsiteY3" fmla="*/ 893687 h 1572783"/>
              <a:gd name="connsiteX4" fmla="*/ 5 w 3164362"/>
              <a:gd name="connsiteY4" fmla="*/ 0 h 1572783"/>
              <a:gd name="connsiteX0" fmla="*/ 6 w 3164363"/>
              <a:gd name="connsiteY0" fmla="*/ 0 h 1572783"/>
              <a:gd name="connsiteX1" fmla="*/ 3154839 w 3164363"/>
              <a:gd name="connsiteY1" fmla="*/ 575977 h 1572783"/>
              <a:gd name="connsiteX2" fmla="*/ 3164363 w 3164363"/>
              <a:gd name="connsiteY2" fmla="*/ 1572783 h 1572783"/>
              <a:gd name="connsiteX3" fmla="*/ 13241 w 3164363"/>
              <a:gd name="connsiteY3" fmla="*/ 926419 h 1572783"/>
              <a:gd name="connsiteX4" fmla="*/ 6 w 3164363"/>
              <a:gd name="connsiteY4" fmla="*/ 0 h 1572783"/>
              <a:gd name="connsiteX0" fmla="*/ 10646 w 3175003"/>
              <a:gd name="connsiteY0" fmla="*/ 0 h 1572783"/>
              <a:gd name="connsiteX1" fmla="*/ 3165479 w 3175003"/>
              <a:gd name="connsiteY1" fmla="*/ 575977 h 1572783"/>
              <a:gd name="connsiteX2" fmla="*/ 3175003 w 3175003"/>
              <a:gd name="connsiteY2" fmla="*/ 1572783 h 1572783"/>
              <a:gd name="connsiteX3" fmla="*/ 0 w 3175003"/>
              <a:gd name="connsiteY3" fmla="*/ 921742 h 1572783"/>
              <a:gd name="connsiteX4" fmla="*/ 10646 w 3175003"/>
              <a:gd name="connsiteY4" fmla="*/ 0 h 1572783"/>
              <a:gd name="connsiteX0" fmla="*/ 10646 w 3175003"/>
              <a:gd name="connsiteY0" fmla="*/ 0 h 1572783"/>
              <a:gd name="connsiteX1" fmla="*/ 3165479 w 3175003"/>
              <a:gd name="connsiteY1" fmla="*/ 575977 h 1572783"/>
              <a:gd name="connsiteX2" fmla="*/ 3175003 w 3175003"/>
              <a:gd name="connsiteY2" fmla="*/ 1572783 h 1572783"/>
              <a:gd name="connsiteX3" fmla="*/ 0 w 3175003"/>
              <a:gd name="connsiteY3" fmla="*/ 968501 h 1572783"/>
              <a:gd name="connsiteX4" fmla="*/ 10646 w 3175003"/>
              <a:gd name="connsiteY4" fmla="*/ 0 h 1572783"/>
              <a:gd name="connsiteX0" fmla="*/ 1094 w 3165451"/>
              <a:gd name="connsiteY0" fmla="*/ 0 h 1572783"/>
              <a:gd name="connsiteX1" fmla="*/ 3155927 w 3165451"/>
              <a:gd name="connsiteY1" fmla="*/ 575977 h 1572783"/>
              <a:gd name="connsiteX2" fmla="*/ 3165451 w 3165451"/>
              <a:gd name="connsiteY2" fmla="*/ 1572783 h 1572783"/>
              <a:gd name="connsiteX3" fmla="*/ 0 w 3165451"/>
              <a:gd name="connsiteY3" fmla="*/ 996557 h 1572783"/>
              <a:gd name="connsiteX4" fmla="*/ 1094 w 3165451"/>
              <a:gd name="connsiteY4" fmla="*/ 0 h 157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5451" h="1572783">
                <a:moveTo>
                  <a:pt x="1094" y="0"/>
                </a:moveTo>
                <a:lnTo>
                  <a:pt x="3155927" y="575977"/>
                </a:lnTo>
                <a:cubicBezTo>
                  <a:pt x="3159102" y="895777"/>
                  <a:pt x="3162276" y="1252983"/>
                  <a:pt x="3165451" y="1572783"/>
                </a:cubicBezTo>
                <a:lnTo>
                  <a:pt x="0" y="996557"/>
                </a:lnTo>
                <a:cubicBezTo>
                  <a:pt x="355" y="818792"/>
                  <a:pt x="739" y="177765"/>
                  <a:pt x="1094" y="0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1518351" y="4443798"/>
            <a:ext cx="3686418" cy="1095374"/>
          </a:xfrm>
          <a:custGeom>
            <a:avLst/>
            <a:gdLst>
              <a:gd name="connsiteX0" fmla="*/ 0 w 3228975"/>
              <a:gd name="connsiteY0" fmla="*/ 190500 h 781050"/>
              <a:gd name="connsiteX1" fmla="*/ 295275 w 3228975"/>
              <a:gd name="connsiteY1" fmla="*/ 0 h 781050"/>
              <a:gd name="connsiteX2" fmla="*/ 3228975 w 3228975"/>
              <a:gd name="connsiteY2" fmla="*/ 538162 h 781050"/>
              <a:gd name="connsiteX3" fmla="*/ 3048000 w 3228975"/>
              <a:gd name="connsiteY3" fmla="*/ 781050 h 781050"/>
              <a:gd name="connsiteX4" fmla="*/ 0 w 3228975"/>
              <a:gd name="connsiteY4" fmla="*/ 190500 h 781050"/>
              <a:gd name="connsiteX0" fmla="*/ 0 w 3228975"/>
              <a:gd name="connsiteY0" fmla="*/ 209550 h 781050"/>
              <a:gd name="connsiteX1" fmla="*/ 295275 w 3228975"/>
              <a:gd name="connsiteY1" fmla="*/ 0 h 781050"/>
              <a:gd name="connsiteX2" fmla="*/ 3228975 w 3228975"/>
              <a:gd name="connsiteY2" fmla="*/ 538162 h 781050"/>
              <a:gd name="connsiteX3" fmla="*/ 3048000 w 3228975"/>
              <a:gd name="connsiteY3" fmla="*/ 781050 h 781050"/>
              <a:gd name="connsiteX4" fmla="*/ 0 w 3228975"/>
              <a:gd name="connsiteY4" fmla="*/ 209550 h 781050"/>
              <a:gd name="connsiteX0" fmla="*/ 0 w 3228975"/>
              <a:gd name="connsiteY0" fmla="*/ 290512 h 862012"/>
              <a:gd name="connsiteX1" fmla="*/ 404812 w 3228975"/>
              <a:gd name="connsiteY1" fmla="*/ 0 h 862012"/>
              <a:gd name="connsiteX2" fmla="*/ 3228975 w 3228975"/>
              <a:gd name="connsiteY2" fmla="*/ 619124 h 862012"/>
              <a:gd name="connsiteX3" fmla="*/ 3048000 w 3228975"/>
              <a:gd name="connsiteY3" fmla="*/ 862012 h 862012"/>
              <a:gd name="connsiteX4" fmla="*/ 0 w 3228975"/>
              <a:gd name="connsiteY4" fmla="*/ 290512 h 862012"/>
              <a:gd name="connsiteX0" fmla="*/ 0 w 3238500"/>
              <a:gd name="connsiteY0" fmla="*/ 290512 h 862012"/>
              <a:gd name="connsiteX1" fmla="*/ 404812 w 3238500"/>
              <a:gd name="connsiteY1" fmla="*/ 0 h 862012"/>
              <a:gd name="connsiteX2" fmla="*/ 3238500 w 3238500"/>
              <a:gd name="connsiteY2" fmla="*/ 533399 h 862012"/>
              <a:gd name="connsiteX3" fmla="*/ 3048000 w 3238500"/>
              <a:gd name="connsiteY3" fmla="*/ 862012 h 862012"/>
              <a:gd name="connsiteX4" fmla="*/ 0 w 3238500"/>
              <a:gd name="connsiteY4" fmla="*/ 290512 h 862012"/>
              <a:gd name="connsiteX0" fmla="*/ 0 w 3248025"/>
              <a:gd name="connsiteY0" fmla="*/ 290512 h 862012"/>
              <a:gd name="connsiteX1" fmla="*/ 404812 w 3248025"/>
              <a:gd name="connsiteY1" fmla="*/ 0 h 862012"/>
              <a:gd name="connsiteX2" fmla="*/ 3248025 w 3248025"/>
              <a:gd name="connsiteY2" fmla="*/ 523874 h 862012"/>
              <a:gd name="connsiteX3" fmla="*/ 3048000 w 3248025"/>
              <a:gd name="connsiteY3" fmla="*/ 862012 h 862012"/>
              <a:gd name="connsiteX4" fmla="*/ 0 w 3248025"/>
              <a:gd name="connsiteY4" fmla="*/ 290512 h 862012"/>
              <a:gd name="connsiteX0" fmla="*/ 0 w 3343275"/>
              <a:gd name="connsiteY0" fmla="*/ 290512 h 862012"/>
              <a:gd name="connsiteX1" fmla="*/ 404812 w 3343275"/>
              <a:gd name="connsiteY1" fmla="*/ 0 h 862012"/>
              <a:gd name="connsiteX2" fmla="*/ 3343275 w 3343275"/>
              <a:gd name="connsiteY2" fmla="*/ 542924 h 862012"/>
              <a:gd name="connsiteX3" fmla="*/ 3048000 w 3343275"/>
              <a:gd name="connsiteY3" fmla="*/ 862012 h 862012"/>
              <a:gd name="connsiteX4" fmla="*/ 0 w 3343275"/>
              <a:gd name="connsiteY4" fmla="*/ 290512 h 862012"/>
              <a:gd name="connsiteX0" fmla="*/ 0 w 3343275"/>
              <a:gd name="connsiteY0" fmla="*/ 290512 h 1095374"/>
              <a:gd name="connsiteX1" fmla="*/ 404812 w 3343275"/>
              <a:gd name="connsiteY1" fmla="*/ 0 h 1095374"/>
              <a:gd name="connsiteX2" fmla="*/ 3343275 w 3343275"/>
              <a:gd name="connsiteY2" fmla="*/ 542924 h 1095374"/>
              <a:gd name="connsiteX3" fmla="*/ 2833687 w 3343275"/>
              <a:gd name="connsiteY3" fmla="*/ 1095374 h 1095374"/>
              <a:gd name="connsiteX4" fmla="*/ 0 w 3343275"/>
              <a:gd name="connsiteY4" fmla="*/ 290512 h 1095374"/>
              <a:gd name="connsiteX0" fmla="*/ 0 w 3486150"/>
              <a:gd name="connsiteY0" fmla="*/ 400049 h 1095374"/>
              <a:gd name="connsiteX1" fmla="*/ 547687 w 3486150"/>
              <a:gd name="connsiteY1" fmla="*/ 0 h 1095374"/>
              <a:gd name="connsiteX2" fmla="*/ 3486150 w 3486150"/>
              <a:gd name="connsiteY2" fmla="*/ 542924 h 1095374"/>
              <a:gd name="connsiteX3" fmla="*/ 2976562 w 3486150"/>
              <a:gd name="connsiteY3" fmla="*/ 1095374 h 1095374"/>
              <a:gd name="connsiteX4" fmla="*/ 0 w 3486150"/>
              <a:gd name="connsiteY4" fmla="*/ 400049 h 1095374"/>
              <a:gd name="connsiteX0" fmla="*/ 0 w 3629025"/>
              <a:gd name="connsiteY0" fmla="*/ 504824 h 1095374"/>
              <a:gd name="connsiteX1" fmla="*/ 690562 w 3629025"/>
              <a:gd name="connsiteY1" fmla="*/ 0 h 1095374"/>
              <a:gd name="connsiteX2" fmla="*/ 3629025 w 3629025"/>
              <a:gd name="connsiteY2" fmla="*/ 542924 h 1095374"/>
              <a:gd name="connsiteX3" fmla="*/ 3119437 w 3629025"/>
              <a:gd name="connsiteY3" fmla="*/ 1095374 h 1095374"/>
              <a:gd name="connsiteX4" fmla="*/ 0 w 3629025"/>
              <a:gd name="connsiteY4" fmla="*/ 504824 h 1095374"/>
              <a:gd name="connsiteX0" fmla="*/ 0 w 3671887"/>
              <a:gd name="connsiteY0" fmla="*/ 504824 h 1095374"/>
              <a:gd name="connsiteX1" fmla="*/ 690562 w 3671887"/>
              <a:gd name="connsiteY1" fmla="*/ 0 h 1095374"/>
              <a:gd name="connsiteX2" fmla="*/ 3671887 w 3671887"/>
              <a:gd name="connsiteY2" fmla="*/ 504824 h 1095374"/>
              <a:gd name="connsiteX3" fmla="*/ 3119437 w 3671887"/>
              <a:gd name="connsiteY3" fmla="*/ 1095374 h 1095374"/>
              <a:gd name="connsiteX4" fmla="*/ 0 w 3671887"/>
              <a:gd name="connsiteY4" fmla="*/ 504824 h 1095374"/>
              <a:gd name="connsiteX0" fmla="*/ 0 w 3648074"/>
              <a:gd name="connsiteY0" fmla="*/ 504824 h 1095374"/>
              <a:gd name="connsiteX1" fmla="*/ 690562 w 3648074"/>
              <a:gd name="connsiteY1" fmla="*/ 0 h 1095374"/>
              <a:gd name="connsiteX2" fmla="*/ 3648074 w 3648074"/>
              <a:gd name="connsiteY2" fmla="*/ 509587 h 1095374"/>
              <a:gd name="connsiteX3" fmla="*/ 3119437 w 3648074"/>
              <a:gd name="connsiteY3" fmla="*/ 1095374 h 1095374"/>
              <a:gd name="connsiteX4" fmla="*/ 0 w 3648074"/>
              <a:gd name="connsiteY4" fmla="*/ 504824 h 1095374"/>
              <a:gd name="connsiteX0" fmla="*/ 0 w 3667124"/>
              <a:gd name="connsiteY0" fmla="*/ 504824 h 1095374"/>
              <a:gd name="connsiteX1" fmla="*/ 690562 w 3667124"/>
              <a:gd name="connsiteY1" fmla="*/ 0 h 1095374"/>
              <a:gd name="connsiteX2" fmla="*/ 3667124 w 3667124"/>
              <a:gd name="connsiteY2" fmla="*/ 509587 h 1095374"/>
              <a:gd name="connsiteX3" fmla="*/ 3119437 w 3667124"/>
              <a:gd name="connsiteY3" fmla="*/ 1095374 h 1095374"/>
              <a:gd name="connsiteX4" fmla="*/ 0 w 3667124"/>
              <a:gd name="connsiteY4" fmla="*/ 50482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124" h="1095374">
                <a:moveTo>
                  <a:pt x="0" y="504824"/>
                </a:moveTo>
                <a:lnTo>
                  <a:pt x="690562" y="0"/>
                </a:lnTo>
                <a:lnTo>
                  <a:pt x="3667124" y="509587"/>
                </a:lnTo>
                <a:lnTo>
                  <a:pt x="3119437" y="1095374"/>
                </a:lnTo>
                <a:lnTo>
                  <a:pt x="0" y="504824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4654029" y="4960791"/>
            <a:ext cx="557397" cy="1618803"/>
          </a:xfrm>
          <a:custGeom>
            <a:avLst/>
            <a:gdLst>
              <a:gd name="connsiteX0" fmla="*/ 298450 w 298450"/>
              <a:gd name="connsiteY0" fmla="*/ 0 h 901700"/>
              <a:gd name="connsiteX1" fmla="*/ 298450 w 298450"/>
              <a:gd name="connsiteY1" fmla="*/ 660400 h 901700"/>
              <a:gd name="connsiteX2" fmla="*/ 0 w 298450"/>
              <a:gd name="connsiteY2" fmla="*/ 901700 h 901700"/>
              <a:gd name="connsiteX3" fmla="*/ 0 w 298450"/>
              <a:gd name="connsiteY3" fmla="*/ 311150 h 901700"/>
              <a:gd name="connsiteX4" fmla="*/ 298450 w 298450"/>
              <a:gd name="connsiteY4" fmla="*/ 0 h 901700"/>
              <a:gd name="connsiteX0" fmla="*/ 298450 w 298450"/>
              <a:gd name="connsiteY0" fmla="*/ 0 h 901700"/>
              <a:gd name="connsiteX1" fmla="*/ 298450 w 298450"/>
              <a:gd name="connsiteY1" fmla="*/ 584200 h 901700"/>
              <a:gd name="connsiteX2" fmla="*/ 0 w 298450"/>
              <a:gd name="connsiteY2" fmla="*/ 901700 h 901700"/>
              <a:gd name="connsiteX3" fmla="*/ 0 w 298450"/>
              <a:gd name="connsiteY3" fmla="*/ 311150 h 901700"/>
              <a:gd name="connsiteX4" fmla="*/ 298450 w 298450"/>
              <a:gd name="connsiteY4" fmla="*/ 0 h 901700"/>
              <a:gd name="connsiteX0" fmla="*/ 298450 w 311150"/>
              <a:gd name="connsiteY0" fmla="*/ 0 h 901700"/>
              <a:gd name="connsiteX1" fmla="*/ 311150 w 311150"/>
              <a:gd name="connsiteY1" fmla="*/ 584200 h 901700"/>
              <a:gd name="connsiteX2" fmla="*/ 0 w 311150"/>
              <a:gd name="connsiteY2" fmla="*/ 901700 h 901700"/>
              <a:gd name="connsiteX3" fmla="*/ 0 w 311150"/>
              <a:gd name="connsiteY3" fmla="*/ 311150 h 901700"/>
              <a:gd name="connsiteX4" fmla="*/ 298450 w 311150"/>
              <a:gd name="connsiteY4" fmla="*/ 0 h 901700"/>
              <a:gd name="connsiteX0" fmla="*/ 298450 w 298450"/>
              <a:gd name="connsiteY0" fmla="*/ 0 h 901700"/>
              <a:gd name="connsiteX1" fmla="*/ 292100 w 298450"/>
              <a:gd name="connsiteY1" fmla="*/ 584200 h 901700"/>
              <a:gd name="connsiteX2" fmla="*/ 0 w 298450"/>
              <a:gd name="connsiteY2" fmla="*/ 901700 h 901700"/>
              <a:gd name="connsiteX3" fmla="*/ 0 w 298450"/>
              <a:gd name="connsiteY3" fmla="*/ 311150 h 901700"/>
              <a:gd name="connsiteX4" fmla="*/ 298450 w 298450"/>
              <a:gd name="connsiteY4" fmla="*/ 0 h 901700"/>
              <a:gd name="connsiteX0" fmla="*/ 293687 w 293687"/>
              <a:gd name="connsiteY0" fmla="*/ 0 h 915987"/>
              <a:gd name="connsiteX1" fmla="*/ 292100 w 293687"/>
              <a:gd name="connsiteY1" fmla="*/ 598487 h 915987"/>
              <a:gd name="connsiteX2" fmla="*/ 0 w 293687"/>
              <a:gd name="connsiteY2" fmla="*/ 915987 h 915987"/>
              <a:gd name="connsiteX3" fmla="*/ 0 w 293687"/>
              <a:gd name="connsiteY3" fmla="*/ 325437 h 915987"/>
              <a:gd name="connsiteX4" fmla="*/ 293687 w 293687"/>
              <a:gd name="connsiteY4" fmla="*/ 0 h 915987"/>
              <a:gd name="connsiteX0" fmla="*/ 298450 w 298450"/>
              <a:gd name="connsiteY0" fmla="*/ 0 h 915987"/>
              <a:gd name="connsiteX1" fmla="*/ 296863 w 298450"/>
              <a:gd name="connsiteY1" fmla="*/ 598487 h 915987"/>
              <a:gd name="connsiteX2" fmla="*/ 4763 w 298450"/>
              <a:gd name="connsiteY2" fmla="*/ 915987 h 915987"/>
              <a:gd name="connsiteX3" fmla="*/ 0 w 298450"/>
              <a:gd name="connsiteY3" fmla="*/ 318293 h 915987"/>
              <a:gd name="connsiteX4" fmla="*/ 298450 w 298450"/>
              <a:gd name="connsiteY4" fmla="*/ 0 h 915987"/>
              <a:gd name="connsiteX0" fmla="*/ 296069 w 296069"/>
              <a:gd name="connsiteY0" fmla="*/ 0 h 915987"/>
              <a:gd name="connsiteX1" fmla="*/ 294482 w 296069"/>
              <a:gd name="connsiteY1" fmla="*/ 598487 h 915987"/>
              <a:gd name="connsiteX2" fmla="*/ 2382 w 296069"/>
              <a:gd name="connsiteY2" fmla="*/ 915987 h 915987"/>
              <a:gd name="connsiteX3" fmla="*/ 0 w 296069"/>
              <a:gd name="connsiteY3" fmla="*/ 242650 h 915987"/>
              <a:gd name="connsiteX4" fmla="*/ 296069 w 296069"/>
              <a:gd name="connsiteY4" fmla="*/ 0 h 915987"/>
              <a:gd name="connsiteX0" fmla="*/ 293758 w 293758"/>
              <a:gd name="connsiteY0" fmla="*/ 0 h 915987"/>
              <a:gd name="connsiteX1" fmla="*/ 292171 w 293758"/>
              <a:gd name="connsiteY1" fmla="*/ 598487 h 915987"/>
              <a:gd name="connsiteX2" fmla="*/ 71 w 293758"/>
              <a:gd name="connsiteY2" fmla="*/ 915987 h 915987"/>
              <a:gd name="connsiteX3" fmla="*/ 22776 w 293758"/>
              <a:gd name="connsiteY3" fmla="*/ 445596 h 915987"/>
              <a:gd name="connsiteX4" fmla="*/ 293758 w 293758"/>
              <a:gd name="connsiteY4" fmla="*/ 0 h 915987"/>
              <a:gd name="connsiteX0" fmla="*/ 296069 w 296069"/>
              <a:gd name="connsiteY0" fmla="*/ 0 h 915987"/>
              <a:gd name="connsiteX1" fmla="*/ 294482 w 296069"/>
              <a:gd name="connsiteY1" fmla="*/ 598487 h 915987"/>
              <a:gd name="connsiteX2" fmla="*/ 2382 w 296069"/>
              <a:gd name="connsiteY2" fmla="*/ 915987 h 915987"/>
              <a:gd name="connsiteX3" fmla="*/ 0 w 296069"/>
              <a:gd name="connsiteY3" fmla="*/ 427147 h 915987"/>
              <a:gd name="connsiteX4" fmla="*/ 296069 w 296069"/>
              <a:gd name="connsiteY4" fmla="*/ 0 h 915987"/>
              <a:gd name="connsiteX0" fmla="*/ 296069 w 296069"/>
              <a:gd name="connsiteY0" fmla="*/ 0 h 915987"/>
              <a:gd name="connsiteX1" fmla="*/ 294482 w 296069"/>
              <a:gd name="connsiteY1" fmla="*/ 598487 h 915987"/>
              <a:gd name="connsiteX2" fmla="*/ 2382 w 296069"/>
              <a:gd name="connsiteY2" fmla="*/ 915987 h 915987"/>
              <a:gd name="connsiteX3" fmla="*/ 0 w 296069"/>
              <a:gd name="connsiteY3" fmla="*/ 331058 h 915987"/>
              <a:gd name="connsiteX4" fmla="*/ 296069 w 296069"/>
              <a:gd name="connsiteY4" fmla="*/ 0 h 915987"/>
              <a:gd name="connsiteX0" fmla="*/ 293944 w 293944"/>
              <a:gd name="connsiteY0" fmla="*/ 0 h 915987"/>
              <a:gd name="connsiteX1" fmla="*/ 292357 w 293944"/>
              <a:gd name="connsiteY1" fmla="*/ 598487 h 915987"/>
              <a:gd name="connsiteX2" fmla="*/ 257 w 293944"/>
              <a:gd name="connsiteY2" fmla="*/ 915987 h 915987"/>
              <a:gd name="connsiteX3" fmla="*/ 3450 w 293944"/>
              <a:gd name="connsiteY3" fmla="*/ 328232 h 915987"/>
              <a:gd name="connsiteX4" fmla="*/ 293944 w 293944"/>
              <a:gd name="connsiteY4" fmla="*/ 0 h 915987"/>
              <a:gd name="connsiteX0" fmla="*/ 298856 w 298856"/>
              <a:gd name="connsiteY0" fmla="*/ 0 h 915987"/>
              <a:gd name="connsiteX1" fmla="*/ 297269 w 298856"/>
              <a:gd name="connsiteY1" fmla="*/ 598487 h 915987"/>
              <a:gd name="connsiteX2" fmla="*/ 5169 w 298856"/>
              <a:gd name="connsiteY2" fmla="*/ 915987 h 915987"/>
              <a:gd name="connsiteX3" fmla="*/ 0 w 298856"/>
              <a:gd name="connsiteY3" fmla="*/ 328232 h 915987"/>
              <a:gd name="connsiteX4" fmla="*/ 298856 w 298856"/>
              <a:gd name="connsiteY4" fmla="*/ 0 h 915987"/>
              <a:gd name="connsiteX0" fmla="*/ 318369 w 318369"/>
              <a:gd name="connsiteY0" fmla="*/ 0 h 915987"/>
              <a:gd name="connsiteX1" fmla="*/ 316782 w 318369"/>
              <a:gd name="connsiteY1" fmla="*/ 598487 h 915987"/>
              <a:gd name="connsiteX2" fmla="*/ 24682 w 318369"/>
              <a:gd name="connsiteY2" fmla="*/ 915987 h 915987"/>
              <a:gd name="connsiteX3" fmla="*/ 0 w 318369"/>
              <a:gd name="connsiteY3" fmla="*/ 333686 h 915987"/>
              <a:gd name="connsiteX4" fmla="*/ 318369 w 318369"/>
              <a:gd name="connsiteY4" fmla="*/ 0 h 915987"/>
              <a:gd name="connsiteX0" fmla="*/ 318369 w 318369"/>
              <a:gd name="connsiteY0" fmla="*/ 0 h 915987"/>
              <a:gd name="connsiteX1" fmla="*/ 316782 w 318369"/>
              <a:gd name="connsiteY1" fmla="*/ 598487 h 915987"/>
              <a:gd name="connsiteX2" fmla="*/ 7957 w 318369"/>
              <a:gd name="connsiteY2" fmla="*/ 915987 h 915987"/>
              <a:gd name="connsiteX3" fmla="*/ 0 w 318369"/>
              <a:gd name="connsiteY3" fmla="*/ 333686 h 915987"/>
              <a:gd name="connsiteX4" fmla="*/ 318369 w 318369"/>
              <a:gd name="connsiteY4" fmla="*/ 0 h 915987"/>
              <a:gd name="connsiteX0" fmla="*/ 324534 w 324534"/>
              <a:gd name="connsiteY0" fmla="*/ 0 h 926895"/>
              <a:gd name="connsiteX1" fmla="*/ 322947 w 324534"/>
              <a:gd name="connsiteY1" fmla="*/ 598487 h 926895"/>
              <a:gd name="connsiteX2" fmla="*/ 185 w 324534"/>
              <a:gd name="connsiteY2" fmla="*/ 926895 h 926895"/>
              <a:gd name="connsiteX3" fmla="*/ 6165 w 324534"/>
              <a:gd name="connsiteY3" fmla="*/ 333686 h 926895"/>
              <a:gd name="connsiteX4" fmla="*/ 324534 w 324534"/>
              <a:gd name="connsiteY4" fmla="*/ 0 h 92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34" h="926895">
                <a:moveTo>
                  <a:pt x="324534" y="0"/>
                </a:moveTo>
                <a:cubicBezTo>
                  <a:pt x="322417" y="194733"/>
                  <a:pt x="325064" y="403754"/>
                  <a:pt x="322947" y="598487"/>
                </a:cubicBezTo>
                <a:lnTo>
                  <a:pt x="185" y="926895"/>
                </a:lnTo>
                <a:cubicBezTo>
                  <a:pt x="-1403" y="727664"/>
                  <a:pt x="7753" y="532917"/>
                  <a:pt x="6165" y="333686"/>
                </a:cubicBezTo>
                <a:lnTo>
                  <a:pt x="324534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平行四辺形 305"/>
          <p:cNvSpPr/>
          <p:nvPr/>
        </p:nvSpPr>
        <p:spPr>
          <a:xfrm rot="665892">
            <a:off x="431202" y="4834788"/>
            <a:ext cx="707721" cy="240588"/>
          </a:xfrm>
          <a:prstGeom prst="parallelogram">
            <a:avLst>
              <a:gd name="adj" fmla="val 114441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/>
          <p:cNvSpPr/>
          <p:nvPr/>
        </p:nvSpPr>
        <p:spPr>
          <a:xfrm>
            <a:off x="284815" y="5004333"/>
            <a:ext cx="618981" cy="393700"/>
          </a:xfrm>
          <a:custGeom>
            <a:avLst/>
            <a:gdLst>
              <a:gd name="connsiteX0" fmla="*/ 82550 w 558800"/>
              <a:gd name="connsiteY0" fmla="*/ 0 h 393700"/>
              <a:gd name="connsiteX1" fmla="*/ 0 w 558800"/>
              <a:gd name="connsiteY1" fmla="*/ 279400 h 393700"/>
              <a:gd name="connsiteX2" fmla="*/ 558800 w 558800"/>
              <a:gd name="connsiteY2" fmla="*/ 393700 h 393700"/>
              <a:gd name="connsiteX3" fmla="*/ 520700 w 558800"/>
              <a:gd name="connsiteY3" fmla="*/ 82550 h 393700"/>
              <a:gd name="connsiteX4" fmla="*/ 82550 w 558800"/>
              <a:gd name="connsiteY4" fmla="*/ 0 h 393700"/>
              <a:gd name="connsiteX0" fmla="*/ 114300 w 590550"/>
              <a:gd name="connsiteY0" fmla="*/ 0 h 393700"/>
              <a:gd name="connsiteX1" fmla="*/ 0 w 590550"/>
              <a:gd name="connsiteY1" fmla="*/ 279400 h 393700"/>
              <a:gd name="connsiteX2" fmla="*/ 590550 w 590550"/>
              <a:gd name="connsiteY2" fmla="*/ 393700 h 393700"/>
              <a:gd name="connsiteX3" fmla="*/ 552450 w 590550"/>
              <a:gd name="connsiteY3" fmla="*/ 82550 h 393700"/>
              <a:gd name="connsiteX4" fmla="*/ 114300 w 590550"/>
              <a:gd name="connsiteY4" fmla="*/ 0 h 393700"/>
              <a:gd name="connsiteX0" fmla="*/ 114300 w 590550"/>
              <a:gd name="connsiteY0" fmla="*/ 0 h 393700"/>
              <a:gd name="connsiteX1" fmla="*/ 0 w 590550"/>
              <a:gd name="connsiteY1" fmla="*/ 279400 h 393700"/>
              <a:gd name="connsiteX2" fmla="*/ 590550 w 590550"/>
              <a:gd name="connsiteY2" fmla="*/ 393700 h 393700"/>
              <a:gd name="connsiteX3" fmla="*/ 527050 w 590550"/>
              <a:gd name="connsiteY3" fmla="*/ 88900 h 393700"/>
              <a:gd name="connsiteX4" fmla="*/ 114300 w 590550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550" h="393700">
                <a:moveTo>
                  <a:pt x="114300" y="0"/>
                </a:moveTo>
                <a:lnTo>
                  <a:pt x="0" y="279400"/>
                </a:lnTo>
                <a:lnTo>
                  <a:pt x="590550" y="393700"/>
                </a:lnTo>
                <a:lnTo>
                  <a:pt x="527050" y="88900"/>
                </a:lnTo>
                <a:lnTo>
                  <a:pt x="114300" y="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/>
          <p:cNvSpPr/>
          <p:nvPr/>
        </p:nvSpPr>
        <p:spPr>
          <a:xfrm>
            <a:off x="837120" y="4904918"/>
            <a:ext cx="448190" cy="493115"/>
          </a:xfrm>
          <a:custGeom>
            <a:avLst/>
            <a:gdLst>
              <a:gd name="connsiteX0" fmla="*/ 0 w 447675"/>
              <a:gd name="connsiteY0" fmla="*/ 190500 h 504825"/>
              <a:gd name="connsiteX1" fmla="*/ 66675 w 447675"/>
              <a:gd name="connsiteY1" fmla="*/ 504825 h 504825"/>
              <a:gd name="connsiteX2" fmla="*/ 447675 w 447675"/>
              <a:gd name="connsiteY2" fmla="*/ 234950 h 504825"/>
              <a:gd name="connsiteX3" fmla="*/ 323850 w 447675"/>
              <a:gd name="connsiteY3" fmla="*/ 0 h 504825"/>
              <a:gd name="connsiteX4" fmla="*/ 0 w 447675"/>
              <a:gd name="connsiteY4" fmla="*/ 19050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5" h="504825">
                <a:moveTo>
                  <a:pt x="0" y="190500"/>
                </a:moveTo>
                <a:lnTo>
                  <a:pt x="66675" y="504825"/>
                </a:lnTo>
                <a:lnTo>
                  <a:pt x="447675" y="234950"/>
                </a:lnTo>
                <a:lnTo>
                  <a:pt x="323850" y="0"/>
                </a:lnTo>
                <a:lnTo>
                  <a:pt x="0" y="19050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/>
          <p:cNvSpPr/>
          <p:nvPr/>
        </p:nvSpPr>
        <p:spPr>
          <a:xfrm>
            <a:off x="920269" y="4871425"/>
            <a:ext cx="237067" cy="146963"/>
          </a:xfrm>
          <a:custGeom>
            <a:avLst/>
            <a:gdLst>
              <a:gd name="connsiteX0" fmla="*/ 3175 w 92075"/>
              <a:gd name="connsiteY0" fmla="*/ 73025 h 73025"/>
              <a:gd name="connsiteX1" fmla="*/ 92075 w 92075"/>
              <a:gd name="connsiteY1" fmla="*/ 15875 h 73025"/>
              <a:gd name="connsiteX2" fmla="*/ 0 w 92075"/>
              <a:gd name="connsiteY2" fmla="*/ 0 h 73025"/>
              <a:gd name="connsiteX3" fmla="*/ 3175 w 92075"/>
              <a:gd name="connsiteY3" fmla="*/ 73025 h 73025"/>
              <a:gd name="connsiteX0" fmla="*/ 3175 w 93158"/>
              <a:gd name="connsiteY0" fmla="*/ 73025 h 73025"/>
              <a:gd name="connsiteX1" fmla="*/ 93158 w 93158"/>
              <a:gd name="connsiteY1" fmla="*/ 20597 h 73025"/>
              <a:gd name="connsiteX2" fmla="*/ 0 w 93158"/>
              <a:gd name="connsiteY2" fmla="*/ 0 h 73025"/>
              <a:gd name="connsiteX3" fmla="*/ 3175 w 93158"/>
              <a:gd name="connsiteY3" fmla="*/ 73025 h 73025"/>
              <a:gd name="connsiteX0" fmla="*/ 23750 w 93158"/>
              <a:gd name="connsiteY0" fmla="*/ 71451 h 71451"/>
              <a:gd name="connsiteX1" fmla="*/ 93158 w 93158"/>
              <a:gd name="connsiteY1" fmla="*/ 20597 h 71451"/>
              <a:gd name="connsiteX2" fmla="*/ 0 w 93158"/>
              <a:gd name="connsiteY2" fmla="*/ 0 h 71451"/>
              <a:gd name="connsiteX3" fmla="*/ 23750 w 93158"/>
              <a:gd name="connsiteY3" fmla="*/ 71451 h 71451"/>
              <a:gd name="connsiteX0" fmla="*/ 41076 w 93158"/>
              <a:gd name="connsiteY0" fmla="*/ 62007 h 62007"/>
              <a:gd name="connsiteX1" fmla="*/ 93158 w 93158"/>
              <a:gd name="connsiteY1" fmla="*/ 20597 h 62007"/>
              <a:gd name="connsiteX2" fmla="*/ 0 w 93158"/>
              <a:gd name="connsiteY2" fmla="*/ 0 h 62007"/>
              <a:gd name="connsiteX3" fmla="*/ 41076 w 93158"/>
              <a:gd name="connsiteY3" fmla="*/ 62007 h 62007"/>
              <a:gd name="connsiteX0" fmla="*/ 41076 w 93158"/>
              <a:gd name="connsiteY0" fmla="*/ 62007 h 62007"/>
              <a:gd name="connsiteX1" fmla="*/ 93158 w 93158"/>
              <a:gd name="connsiteY1" fmla="*/ 20597 h 62007"/>
              <a:gd name="connsiteX2" fmla="*/ 0 w 93158"/>
              <a:gd name="connsiteY2" fmla="*/ 0 h 62007"/>
              <a:gd name="connsiteX3" fmla="*/ 15160 w 93158"/>
              <a:gd name="connsiteY3" fmla="*/ 25708 h 62007"/>
              <a:gd name="connsiteX4" fmla="*/ 41076 w 93158"/>
              <a:gd name="connsiteY4" fmla="*/ 62007 h 62007"/>
              <a:gd name="connsiteX0" fmla="*/ 41076 w 93158"/>
              <a:gd name="connsiteY0" fmla="*/ 62007 h 62007"/>
              <a:gd name="connsiteX1" fmla="*/ 93158 w 93158"/>
              <a:gd name="connsiteY1" fmla="*/ 20597 h 62007"/>
              <a:gd name="connsiteX2" fmla="*/ 0 w 93158"/>
              <a:gd name="connsiteY2" fmla="*/ 0 h 62007"/>
              <a:gd name="connsiteX3" fmla="*/ 3248 w 93158"/>
              <a:gd name="connsiteY3" fmla="*/ 46169 h 62007"/>
              <a:gd name="connsiteX4" fmla="*/ 41076 w 93158"/>
              <a:gd name="connsiteY4" fmla="*/ 62007 h 62007"/>
              <a:gd name="connsiteX0" fmla="*/ 57319 w 93158"/>
              <a:gd name="connsiteY0" fmla="*/ 47842 h 47842"/>
              <a:gd name="connsiteX1" fmla="*/ 93158 w 93158"/>
              <a:gd name="connsiteY1" fmla="*/ 20597 h 47842"/>
              <a:gd name="connsiteX2" fmla="*/ 0 w 93158"/>
              <a:gd name="connsiteY2" fmla="*/ 0 h 47842"/>
              <a:gd name="connsiteX3" fmla="*/ 3248 w 93158"/>
              <a:gd name="connsiteY3" fmla="*/ 46169 h 47842"/>
              <a:gd name="connsiteX4" fmla="*/ 57319 w 93158"/>
              <a:gd name="connsiteY4" fmla="*/ 47842 h 47842"/>
              <a:gd name="connsiteX0" fmla="*/ 70313 w 93158"/>
              <a:gd name="connsiteY0" fmla="*/ 36825 h 46169"/>
              <a:gd name="connsiteX1" fmla="*/ 93158 w 93158"/>
              <a:gd name="connsiteY1" fmla="*/ 20597 h 46169"/>
              <a:gd name="connsiteX2" fmla="*/ 0 w 93158"/>
              <a:gd name="connsiteY2" fmla="*/ 0 h 46169"/>
              <a:gd name="connsiteX3" fmla="*/ 3248 w 93158"/>
              <a:gd name="connsiteY3" fmla="*/ 46169 h 46169"/>
              <a:gd name="connsiteX4" fmla="*/ 70313 w 93158"/>
              <a:gd name="connsiteY4" fmla="*/ 36825 h 46169"/>
              <a:gd name="connsiteX0" fmla="*/ 61130 w 93158"/>
              <a:gd name="connsiteY0" fmla="*/ 30299 h 46169"/>
              <a:gd name="connsiteX1" fmla="*/ 93158 w 93158"/>
              <a:gd name="connsiteY1" fmla="*/ 20597 h 46169"/>
              <a:gd name="connsiteX2" fmla="*/ 0 w 93158"/>
              <a:gd name="connsiteY2" fmla="*/ 0 h 46169"/>
              <a:gd name="connsiteX3" fmla="*/ 3248 w 93158"/>
              <a:gd name="connsiteY3" fmla="*/ 46169 h 46169"/>
              <a:gd name="connsiteX4" fmla="*/ 61130 w 93158"/>
              <a:gd name="connsiteY4" fmla="*/ 30299 h 46169"/>
              <a:gd name="connsiteX0" fmla="*/ 57882 w 89910"/>
              <a:gd name="connsiteY0" fmla="*/ 17246 h 33116"/>
              <a:gd name="connsiteX1" fmla="*/ 89910 w 89910"/>
              <a:gd name="connsiteY1" fmla="*/ 7544 h 33116"/>
              <a:gd name="connsiteX2" fmla="*/ 196 w 89910"/>
              <a:gd name="connsiteY2" fmla="*/ 0 h 33116"/>
              <a:gd name="connsiteX3" fmla="*/ 0 w 89910"/>
              <a:gd name="connsiteY3" fmla="*/ 33116 h 33116"/>
              <a:gd name="connsiteX4" fmla="*/ 57882 w 89910"/>
              <a:gd name="connsiteY4" fmla="*/ 17246 h 33116"/>
              <a:gd name="connsiteX0" fmla="*/ 57687 w 89715"/>
              <a:gd name="connsiteY0" fmla="*/ 17246 h 29556"/>
              <a:gd name="connsiteX1" fmla="*/ 89715 w 89715"/>
              <a:gd name="connsiteY1" fmla="*/ 7544 h 29556"/>
              <a:gd name="connsiteX2" fmla="*/ 1 w 89715"/>
              <a:gd name="connsiteY2" fmla="*/ 0 h 29556"/>
              <a:gd name="connsiteX3" fmla="*/ 13579 w 89715"/>
              <a:gd name="connsiteY3" fmla="*/ 29556 h 29556"/>
              <a:gd name="connsiteX4" fmla="*/ 57687 w 89715"/>
              <a:gd name="connsiteY4" fmla="*/ 17246 h 29556"/>
              <a:gd name="connsiteX0" fmla="*/ 57688 w 89716"/>
              <a:gd name="connsiteY0" fmla="*/ 17246 h 29556"/>
              <a:gd name="connsiteX1" fmla="*/ 89716 w 89716"/>
              <a:gd name="connsiteY1" fmla="*/ 7544 h 29556"/>
              <a:gd name="connsiteX2" fmla="*/ 2 w 89716"/>
              <a:gd name="connsiteY2" fmla="*/ 0 h 29556"/>
              <a:gd name="connsiteX3" fmla="*/ 13580 w 89716"/>
              <a:gd name="connsiteY3" fmla="*/ 29556 h 29556"/>
              <a:gd name="connsiteX4" fmla="*/ 57688 w 89716"/>
              <a:gd name="connsiteY4" fmla="*/ 17246 h 2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16" h="29556">
                <a:moveTo>
                  <a:pt x="57688" y="17246"/>
                </a:moveTo>
                <a:lnTo>
                  <a:pt x="89716" y="7544"/>
                </a:lnTo>
                <a:lnTo>
                  <a:pt x="2" y="0"/>
                </a:lnTo>
                <a:cubicBezTo>
                  <a:pt x="-63" y="11039"/>
                  <a:pt x="1019" y="19704"/>
                  <a:pt x="13580" y="29556"/>
                </a:cubicBezTo>
                <a:lnTo>
                  <a:pt x="57688" y="17246"/>
                </a:lnTo>
                <a:close/>
              </a:path>
            </a:pathLst>
          </a:custGeom>
          <a:solidFill>
            <a:srgbClr val="3B3838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/>
          <p:cNvSpPr/>
          <p:nvPr/>
        </p:nvSpPr>
        <p:spPr>
          <a:xfrm>
            <a:off x="840475" y="4899349"/>
            <a:ext cx="448190" cy="493115"/>
          </a:xfrm>
          <a:custGeom>
            <a:avLst/>
            <a:gdLst>
              <a:gd name="connsiteX0" fmla="*/ 0 w 447675"/>
              <a:gd name="connsiteY0" fmla="*/ 190500 h 504825"/>
              <a:gd name="connsiteX1" fmla="*/ 66675 w 447675"/>
              <a:gd name="connsiteY1" fmla="*/ 504825 h 504825"/>
              <a:gd name="connsiteX2" fmla="*/ 447675 w 447675"/>
              <a:gd name="connsiteY2" fmla="*/ 234950 h 504825"/>
              <a:gd name="connsiteX3" fmla="*/ 323850 w 447675"/>
              <a:gd name="connsiteY3" fmla="*/ 0 h 504825"/>
              <a:gd name="connsiteX4" fmla="*/ 0 w 447675"/>
              <a:gd name="connsiteY4" fmla="*/ 19050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5" h="504825">
                <a:moveTo>
                  <a:pt x="0" y="190500"/>
                </a:moveTo>
                <a:lnTo>
                  <a:pt x="66675" y="504825"/>
                </a:lnTo>
                <a:lnTo>
                  <a:pt x="447675" y="234950"/>
                </a:lnTo>
                <a:lnTo>
                  <a:pt x="32385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3B3838">
              <a:alpha val="50196"/>
            </a:srgb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平行四辺形 293"/>
          <p:cNvSpPr/>
          <p:nvPr/>
        </p:nvSpPr>
        <p:spPr>
          <a:xfrm rot="665892">
            <a:off x="6080605" y="5822671"/>
            <a:ext cx="707721" cy="240588"/>
          </a:xfrm>
          <a:prstGeom prst="parallelogram">
            <a:avLst>
              <a:gd name="adj" fmla="val 114441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/>
          <p:cNvSpPr/>
          <p:nvPr/>
        </p:nvSpPr>
        <p:spPr>
          <a:xfrm>
            <a:off x="5934218" y="5992216"/>
            <a:ext cx="618981" cy="393700"/>
          </a:xfrm>
          <a:custGeom>
            <a:avLst/>
            <a:gdLst>
              <a:gd name="connsiteX0" fmla="*/ 82550 w 558800"/>
              <a:gd name="connsiteY0" fmla="*/ 0 h 393700"/>
              <a:gd name="connsiteX1" fmla="*/ 0 w 558800"/>
              <a:gd name="connsiteY1" fmla="*/ 279400 h 393700"/>
              <a:gd name="connsiteX2" fmla="*/ 558800 w 558800"/>
              <a:gd name="connsiteY2" fmla="*/ 393700 h 393700"/>
              <a:gd name="connsiteX3" fmla="*/ 520700 w 558800"/>
              <a:gd name="connsiteY3" fmla="*/ 82550 h 393700"/>
              <a:gd name="connsiteX4" fmla="*/ 82550 w 558800"/>
              <a:gd name="connsiteY4" fmla="*/ 0 h 393700"/>
              <a:gd name="connsiteX0" fmla="*/ 114300 w 590550"/>
              <a:gd name="connsiteY0" fmla="*/ 0 h 393700"/>
              <a:gd name="connsiteX1" fmla="*/ 0 w 590550"/>
              <a:gd name="connsiteY1" fmla="*/ 279400 h 393700"/>
              <a:gd name="connsiteX2" fmla="*/ 590550 w 590550"/>
              <a:gd name="connsiteY2" fmla="*/ 393700 h 393700"/>
              <a:gd name="connsiteX3" fmla="*/ 552450 w 590550"/>
              <a:gd name="connsiteY3" fmla="*/ 82550 h 393700"/>
              <a:gd name="connsiteX4" fmla="*/ 114300 w 590550"/>
              <a:gd name="connsiteY4" fmla="*/ 0 h 393700"/>
              <a:gd name="connsiteX0" fmla="*/ 114300 w 590550"/>
              <a:gd name="connsiteY0" fmla="*/ 0 h 393700"/>
              <a:gd name="connsiteX1" fmla="*/ 0 w 590550"/>
              <a:gd name="connsiteY1" fmla="*/ 279400 h 393700"/>
              <a:gd name="connsiteX2" fmla="*/ 590550 w 590550"/>
              <a:gd name="connsiteY2" fmla="*/ 393700 h 393700"/>
              <a:gd name="connsiteX3" fmla="*/ 527050 w 590550"/>
              <a:gd name="connsiteY3" fmla="*/ 88900 h 393700"/>
              <a:gd name="connsiteX4" fmla="*/ 114300 w 590550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550" h="393700">
                <a:moveTo>
                  <a:pt x="114300" y="0"/>
                </a:moveTo>
                <a:lnTo>
                  <a:pt x="0" y="279400"/>
                </a:lnTo>
                <a:lnTo>
                  <a:pt x="590550" y="393700"/>
                </a:lnTo>
                <a:lnTo>
                  <a:pt x="527050" y="88900"/>
                </a:lnTo>
                <a:lnTo>
                  <a:pt x="114300" y="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/>
          <p:cNvSpPr/>
          <p:nvPr/>
        </p:nvSpPr>
        <p:spPr>
          <a:xfrm>
            <a:off x="6486523" y="5892801"/>
            <a:ext cx="448190" cy="493115"/>
          </a:xfrm>
          <a:custGeom>
            <a:avLst/>
            <a:gdLst>
              <a:gd name="connsiteX0" fmla="*/ 0 w 447675"/>
              <a:gd name="connsiteY0" fmla="*/ 190500 h 504825"/>
              <a:gd name="connsiteX1" fmla="*/ 66675 w 447675"/>
              <a:gd name="connsiteY1" fmla="*/ 504825 h 504825"/>
              <a:gd name="connsiteX2" fmla="*/ 447675 w 447675"/>
              <a:gd name="connsiteY2" fmla="*/ 234950 h 504825"/>
              <a:gd name="connsiteX3" fmla="*/ 323850 w 447675"/>
              <a:gd name="connsiteY3" fmla="*/ 0 h 504825"/>
              <a:gd name="connsiteX4" fmla="*/ 0 w 447675"/>
              <a:gd name="connsiteY4" fmla="*/ 19050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5" h="504825">
                <a:moveTo>
                  <a:pt x="0" y="190500"/>
                </a:moveTo>
                <a:lnTo>
                  <a:pt x="66675" y="504825"/>
                </a:lnTo>
                <a:lnTo>
                  <a:pt x="447675" y="234950"/>
                </a:lnTo>
                <a:lnTo>
                  <a:pt x="323850" y="0"/>
                </a:lnTo>
                <a:lnTo>
                  <a:pt x="0" y="19050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/>
          <p:cNvSpPr/>
          <p:nvPr/>
        </p:nvSpPr>
        <p:spPr>
          <a:xfrm>
            <a:off x="6489878" y="5887232"/>
            <a:ext cx="448190" cy="493115"/>
          </a:xfrm>
          <a:custGeom>
            <a:avLst/>
            <a:gdLst>
              <a:gd name="connsiteX0" fmla="*/ 0 w 447675"/>
              <a:gd name="connsiteY0" fmla="*/ 190500 h 504825"/>
              <a:gd name="connsiteX1" fmla="*/ 66675 w 447675"/>
              <a:gd name="connsiteY1" fmla="*/ 504825 h 504825"/>
              <a:gd name="connsiteX2" fmla="*/ 447675 w 447675"/>
              <a:gd name="connsiteY2" fmla="*/ 234950 h 504825"/>
              <a:gd name="connsiteX3" fmla="*/ 323850 w 447675"/>
              <a:gd name="connsiteY3" fmla="*/ 0 h 504825"/>
              <a:gd name="connsiteX4" fmla="*/ 0 w 447675"/>
              <a:gd name="connsiteY4" fmla="*/ 19050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5" h="504825">
                <a:moveTo>
                  <a:pt x="0" y="190500"/>
                </a:moveTo>
                <a:lnTo>
                  <a:pt x="66675" y="504825"/>
                </a:lnTo>
                <a:lnTo>
                  <a:pt x="447675" y="234950"/>
                </a:lnTo>
                <a:lnTo>
                  <a:pt x="32385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3B3838">
              <a:alpha val="50196"/>
            </a:srgb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/>
          <p:cNvSpPr/>
          <p:nvPr/>
        </p:nvSpPr>
        <p:spPr>
          <a:xfrm>
            <a:off x="6526067" y="5860896"/>
            <a:ext cx="272114" cy="193120"/>
          </a:xfrm>
          <a:custGeom>
            <a:avLst/>
            <a:gdLst>
              <a:gd name="connsiteX0" fmla="*/ 3175 w 92075"/>
              <a:gd name="connsiteY0" fmla="*/ 73025 h 73025"/>
              <a:gd name="connsiteX1" fmla="*/ 92075 w 92075"/>
              <a:gd name="connsiteY1" fmla="*/ 15875 h 73025"/>
              <a:gd name="connsiteX2" fmla="*/ 0 w 92075"/>
              <a:gd name="connsiteY2" fmla="*/ 0 h 73025"/>
              <a:gd name="connsiteX3" fmla="*/ 3175 w 92075"/>
              <a:gd name="connsiteY3" fmla="*/ 73025 h 73025"/>
              <a:gd name="connsiteX0" fmla="*/ 3175 w 93158"/>
              <a:gd name="connsiteY0" fmla="*/ 73025 h 73025"/>
              <a:gd name="connsiteX1" fmla="*/ 93158 w 93158"/>
              <a:gd name="connsiteY1" fmla="*/ 20597 h 73025"/>
              <a:gd name="connsiteX2" fmla="*/ 0 w 93158"/>
              <a:gd name="connsiteY2" fmla="*/ 0 h 73025"/>
              <a:gd name="connsiteX3" fmla="*/ 3175 w 93158"/>
              <a:gd name="connsiteY3" fmla="*/ 73025 h 73025"/>
              <a:gd name="connsiteX0" fmla="*/ 23750 w 93158"/>
              <a:gd name="connsiteY0" fmla="*/ 71451 h 71451"/>
              <a:gd name="connsiteX1" fmla="*/ 93158 w 93158"/>
              <a:gd name="connsiteY1" fmla="*/ 20597 h 71451"/>
              <a:gd name="connsiteX2" fmla="*/ 0 w 93158"/>
              <a:gd name="connsiteY2" fmla="*/ 0 h 71451"/>
              <a:gd name="connsiteX3" fmla="*/ 23750 w 93158"/>
              <a:gd name="connsiteY3" fmla="*/ 71451 h 71451"/>
              <a:gd name="connsiteX0" fmla="*/ 41076 w 93158"/>
              <a:gd name="connsiteY0" fmla="*/ 62007 h 62007"/>
              <a:gd name="connsiteX1" fmla="*/ 93158 w 93158"/>
              <a:gd name="connsiteY1" fmla="*/ 20597 h 62007"/>
              <a:gd name="connsiteX2" fmla="*/ 0 w 93158"/>
              <a:gd name="connsiteY2" fmla="*/ 0 h 62007"/>
              <a:gd name="connsiteX3" fmla="*/ 41076 w 93158"/>
              <a:gd name="connsiteY3" fmla="*/ 62007 h 62007"/>
              <a:gd name="connsiteX0" fmla="*/ 41076 w 93158"/>
              <a:gd name="connsiteY0" fmla="*/ 62007 h 62007"/>
              <a:gd name="connsiteX1" fmla="*/ 93158 w 93158"/>
              <a:gd name="connsiteY1" fmla="*/ 20597 h 62007"/>
              <a:gd name="connsiteX2" fmla="*/ 0 w 93158"/>
              <a:gd name="connsiteY2" fmla="*/ 0 h 62007"/>
              <a:gd name="connsiteX3" fmla="*/ 15160 w 93158"/>
              <a:gd name="connsiteY3" fmla="*/ 25708 h 62007"/>
              <a:gd name="connsiteX4" fmla="*/ 41076 w 93158"/>
              <a:gd name="connsiteY4" fmla="*/ 62007 h 62007"/>
              <a:gd name="connsiteX0" fmla="*/ 41076 w 93158"/>
              <a:gd name="connsiteY0" fmla="*/ 62007 h 62007"/>
              <a:gd name="connsiteX1" fmla="*/ 93158 w 93158"/>
              <a:gd name="connsiteY1" fmla="*/ 20597 h 62007"/>
              <a:gd name="connsiteX2" fmla="*/ 0 w 93158"/>
              <a:gd name="connsiteY2" fmla="*/ 0 h 62007"/>
              <a:gd name="connsiteX3" fmla="*/ 3248 w 93158"/>
              <a:gd name="connsiteY3" fmla="*/ 46169 h 62007"/>
              <a:gd name="connsiteX4" fmla="*/ 41076 w 93158"/>
              <a:gd name="connsiteY4" fmla="*/ 62007 h 62007"/>
              <a:gd name="connsiteX0" fmla="*/ 57319 w 93158"/>
              <a:gd name="connsiteY0" fmla="*/ 47842 h 47842"/>
              <a:gd name="connsiteX1" fmla="*/ 93158 w 93158"/>
              <a:gd name="connsiteY1" fmla="*/ 20597 h 47842"/>
              <a:gd name="connsiteX2" fmla="*/ 0 w 93158"/>
              <a:gd name="connsiteY2" fmla="*/ 0 h 47842"/>
              <a:gd name="connsiteX3" fmla="*/ 3248 w 93158"/>
              <a:gd name="connsiteY3" fmla="*/ 46169 h 47842"/>
              <a:gd name="connsiteX4" fmla="*/ 57319 w 93158"/>
              <a:gd name="connsiteY4" fmla="*/ 47842 h 47842"/>
              <a:gd name="connsiteX0" fmla="*/ 70313 w 93158"/>
              <a:gd name="connsiteY0" fmla="*/ 36825 h 46169"/>
              <a:gd name="connsiteX1" fmla="*/ 93158 w 93158"/>
              <a:gd name="connsiteY1" fmla="*/ 20597 h 46169"/>
              <a:gd name="connsiteX2" fmla="*/ 0 w 93158"/>
              <a:gd name="connsiteY2" fmla="*/ 0 h 46169"/>
              <a:gd name="connsiteX3" fmla="*/ 3248 w 93158"/>
              <a:gd name="connsiteY3" fmla="*/ 46169 h 46169"/>
              <a:gd name="connsiteX4" fmla="*/ 70313 w 93158"/>
              <a:gd name="connsiteY4" fmla="*/ 36825 h 46169"/>
              <a:gd name="connsiteX0" fmla="*/ 61130 w 93158"/>
              <a:gd name="connsiteY0" fmla="*/ 30299 h 46169"/>
              <a:gd name="connsiteX1" fmla="*/ 93158 w 93158"/>
              <a:gd name="connsiteY1" fmla="*/ 20597 h 46169"/>
              <a:gd name="connsiteX2" fmla="*/ 0 w 93158"/>
              <a:gd name="connsiteY2" fmla="*/ 0 h 46169"/>
              <a:gd name="connsiteX3" fmla="*/ 3248 w 93158"/>
              <a:gd name="connsiteY3" fmla="*/ 46169 h 46169"/>
              <a:gd name="connsiteX4" fmla="*/ 61130 w 93158"/>
              <a:gd name="connsiteY4" fmla="*/ 30299 h 46169"/>
              <a:gd name="connsiteX0" fmla="*/ 57882 w 89910"/>
              <a:gd name="connsiteY0" fmla="*/ 17246 h 33116"/>
              <a:gd name="connsiteX1" fmla="*/ 89910 w 89910"/>
              <a:gd name="connsiteY1" fmla="*/ 7544 h 33116"/>
              <a:gd name="connsiteX2" fmla="*/ 196 w 89910"/>
              <a:gd name="connsiteY2" fmla="*/ 0 h 33116"/>
              <a:gd name="connsiteX3" fmla="*/ 0 w 89910"/>
              <a:gd name="connsiteY3" fmla="*/ 33116 h 33116"/>
              <a:gd name="connsiteX4" fmla="*/ 57882 w 89910"/>
              <a:gd name="connsiteY4" fmla="*/ 17246 h 33116"/>
              <a:gd name="connsiteX0" fmla="*/ 57687 w 89715"/>
              <a:gd name="connsiteY0" fmla="*/ 17246 h 29556"/>
              <a:gd name="connsiteX1" fmla="*/ 89715 w 89715"/>
              <a:gd name="connsiteY1" fmla="*/ 7544 h 29556"/>
              <a:gd name="connsiteX2" fmla="*/ 1 w 89715"/>
              <a:gd name="connsiteY2" fmla="*/ 0 h 29556"/>
              <a:gd name="connsiteX3" fmla="*/ 13579 w 89715"/>
              <a:gd name="connsiteY3" fmla="*/ 29556 h 29556"/>
              <a:gd name="connsiteX4" fmla="*/ 57687 w 89715"/>
              <a:gd name="connsiteY4" fmla="*/ 17246 h 29556"/>
              <a:gd name="connsiteX0" fmla="*/ 57688 w 89716"/>
              <a:gd name="connsiteY0" fmla="*/ 17246 h 29556"/>
              <a:gd name="connsiteX1" fmla="*/ 89716 w 89716"/>
              <a:gd name="connsiteY1" fmla="*/ 7544 h 29556"/>
              <a:gd name="connsiteX2" fmla="*/ 2 w 89716"/>
              <a:gd name="connsiteY2" fmla="*/ 0 h 29556"/>
              <a:gd name="connsiteX3" fmla="*/ 13580 w 89716"/>
              <a:gd name="connsiteY3" fmla="*/ 29556 h 29556"/>
              <a:gd name="connsiteX4" fmla="*/ 57688 w 89716"/>
              <a:gd name="connsiteY4" fmla="*/ 17246 h 2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16" h="29556">
                <a:moveTo>
                  <a:pt x="57688" y="17246"/>
                </a:moveTo>
                <a:lnTo>
                  <a:pt x="89716" y="7544"/>
                </a:lnTo>
                <a:lnTo>
                  <a:pt x="2" y="0"/>
                </a:lnTo>
                <a:cubicBezTo>
                  <a:pt x="-63" y="11039"/>
                  <a:pt x="1019" y="19704"/>
                  <a:pt x="13580" y="29556"/>
                </a:cubicBezTo>
                <a:lnTo>
                  <a:pt x="57688" y="17246"/>
                </a:lnTo>
                <a:close/>
              </a:path>
            </a:pathLst>
          </a:custGeom>
          <a:solidFill>
            <a:srgbClr val="3B3838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平行四辺形 281"/>
          <p:cNvSpPr/>
          <p:nvPr/>
        </p:nvSpPr>
        <p:spPr>
          <a:xfrm rot="589372" flipH="1">
            <a:off x="566485" y="4150710"/>
            <a:ext cx="346091" cy="865327"/>
          </a:xfrm>
          <a:prstGeom prst="parallelogram">
            <a:avLst>
              <a:gd name="adj" fmla="val 45297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平行四辺形 282"/>
          <p:cNvSpPr/>
          <p:nvPr/>
        </p:nvSpPr>
        <p:spPr>
          <a:xfrm rot="19721748" flipH="1" flipV="1">
            <a:off x="603251" y="4188620"/>
            <a:ext cx="604243" cy="748222"/>
          </a:xfrm>
          <a:prstGeom prst="parallelogram">
            <a:avLst>
              <a:gd name="adj" fmla="val 73866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平行四辺形 283"/>
          <p:cNvSpPr/>
          <p:nvPr/>
        </p:nvSpPr>
        <p:spPr>
          <a:xfrm rot="19742973">
            <a:off x="584914" y="4182661"/>
            <a:ext cx="630182" cy="760733"/>
          </a:xfrm>
          <a:prstGeom prst="parallelogram">
            <a:avLst>
              <a:gd name="adj" fmla="val 72858"/>
            </a:avLst>
          </a:prstGeom>
          <a:solidFill>
            <a:srgbClr val="2E0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7" name="グループ化 266"/>
          <p:cNvGrpSpPr/>
          <p:nvPr/>
        </p:nvGrpSpPr>
        <p:grpSpPr>
          <a:xfrm>
            <a:off x="515640" y="2984980"/>
            <a:ext cx="6932280" cy="2444892"/>
            <a:chOff x="664027" y="4545122"/>
            <a:chExt cx="6932280" cy="2444892"/>
          </a:xfrm>
        </p:grpSpPr>
        <p:sp>
          <p:nvSpPr>
            <p:cNvPr id="183" name="平行四辺形 182"/>
            <p:cNvSpPr/>
            <p:nvPr/>
          </p:nvSpPr>
          <p:spPr>
            <a:xfrm rot="577933" flipV="1">
              <a:off x="715012" y="5855771"/>
              <a:ext cx="5962737" cy="326063"/>
            </a:xfrm>
            <a:prstGeom prst="parallelogram">
              <a:avLst>
                <a:gd name="adj" fmla="val 18128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平行四辺形 189"/>
            <p:cNvSpPr/>
            <p:nvPr/>
          </p:nvSpPr>
          <p:spPr>
            <a:xfrm rot="577933" flipV="1">
              <a:off x="717149" y="5860113"/>
              <a:ext cx="5972123" cy="326063"/>
            </a:xfrm>
            <a:custGeom>
              <a:avLst/>
              <a:gdLst>
                <a:gd name="connsiteX0" fmla="*/ 0 w 5972123"/>
                <a:gd name="connsiteY0" fmla="*/ 326063 h 326063"/>
                <a:gd name="connsiteX1" fmla="*/ 59109 w 5972123"/>
                <a:gd name="connsiteY1" fmla="*/ 0 h 326063"/>
                <a:gd name="connsiteX2" fmla="*/ 5972123 w 5972123"/>
                <a:gd name="connsiteY2" fmla="*/ 0 h 326063"/>
                <a:gd name="connsiteX3" fmla="*/ 5913014 w 5972123"/>
                <a:gd name="connsiteY3" fmla="*/ 326063 h 326063"/>
                <a:gd name="connsiteX4" fmla="*/ 0 w 5972123"/>
                <a:gd name="connsiteY4" fmla="*/ 326063 h 326063"/>
                <a:gd name="connsiteX0" fmla="*/ 0 w 5972123"/>
                <a:gd name="connsiteY0" fmla="*/ 326063 h 326063"/>
                <a:gd name="connsiteX1" fmla="*/ 59109 w 5972123"/>
                <a:gd name="connsiteY1" fmla="*/ 0 h 326063"/>
                <a:gd name="connsiteX2" fmla="*/ 248052 w 5972123"/>
                <a:gd name="connsiteY2" fmla="*/ 3224 h 326063"/>
                <a:gd name="connsiteX3" fmla="*/ 5972123 w 5972123"/>
                <a:gd name="connsiteY3" fmla="*/ 0 h 326063"/>
                <a:gd name="connsiteX4" fmla="*/ 5913014 w 5972123"/>
                <a:gd name="connsiteY4" fmla="*/ 326063 h 326063"/>
                <a:gd name="connsiteX5" fmla="*/ 0 w 5972123"/>
                <a:gd name="connsiteY5" fmla="*/ 326063 h 326063"/>
                <a:gd name="connsiteX0" fmla="*/ 0 w 5972123"/>
                <a:gd name="connsiteY0" fmla="*/ 326063 h 326063"/>
                <a:gd name="connsiteX1" fmla="*/ 141063 w 5972123"/>
                <a:gd name="connsiteY1" fmla="*/ 86368 h 326063"/>
                <a:gd name="connsiteX2" fmla="*/ 248052 w 5972123"/>
                <a:gd name="connsiteY2" fmla="*/ 3224 h 326063"/>
                <a:gd name="connsiteX3" fmla="*/ 5972123 w 5972123"/>
                <a:gd name="connsiteY3" fmla="*/ 0 h 326063"/>
                <a:gd name="connsiteX4" fmla="*/ 5913014 w 5972123"/>
                <a:gd name="connsiteY4" fmla="*/ 326063 h 326063"/>
                <a:gd name="connsiteX5" fmla="*/ 0 w 5972123"/>
                <a:gd name="connsiteY5" fmla="*/ 326063 h 326063"/>
                <a:gd name="connsiteX0" fmla="*/ 0 w 5972123"/>
                <a:gd name="connsiteY0" fmla="*/ 326063 h 326063"/>
                <a:gd name="connsiteX1" fmla="*/ 164099 w 5972123"/>
                <a:gd name="connsiteY1" fmla="*/ 107185 h 326063"/>
                <a:gd name="connsiteX2" fmla="*/ 248052 w 5972123"/>
                <a:gd name="connsiteY2" fmla="*/ 3224 h 326063"/>
                <a:gd name="connsiteX3" fmla="*/ 5972123 w 5972123"/>
                <a:gd name="connsiteY3" fmla="*/ 0 h 326063"/>
                <a:gd name="connsiteX4" fmla="*/ 5913014 w 5972123"/>
                <a:gd name="connsiteY4" fmla="*/ 326063 h 326063"/>
                <a:gd name="connsiteX5" fmla="*/ 0 w 5972123"/>
                <a:gd name="connsiteY5" fmla="*/ 326063 h 326063"/>
                <a:gd name="connsiteX0" fmla="*/ 0 w 5972123"/>
                <a:gd name="connsiteY0" fmla="*/ 326063 h 326063"/>
                <a:gd name="connsiteX1" fmla="*/ 164099 w 5972123"/>
                <a:gd name="connsiteY1" fmla="*/ 107185 h 326063"/>
                <a:gd name="connsiteX2" fmla="*/ 325170 w 5972123"/>
                <a:gd name="connsiteY2" fmla="*/ 4236 h 326063"/>
                <a:gd name="connsiteX3" fmla="*/ 5972123 w 5972123"/>
                <a:gd name="connsiteY3" fmla="*/ 0 h 326063"/>
                <a:gd name="connsiteX4" fmla="*/ 5913014 w 5972123"/>
                <a:gd name="connsiteY4" fmla="*/ 326063 h 326063"/>
                <a:gd name="connsiteX5" fmla="*/ 0 w 5972123"/>
                <a:gd name="connsiteY5" fmla="*/ 326063 h 326063"/>
                <a:gd name="connsiteX0" fmla="*/ 0 w 5972123"/>
                <a:gd name="connsiteY0" fmla="*/ 326063 h 326063"/>
                <a:gd name="connsiteX1" fmla="*/ 197323 w 5972123"/>
                <a:gd name="connsiteY1" fmla="*/ 124900 h 326063"/>
                <a:gd name="connsiteX2" fmla="*/ 325170 w 5972123"/>
                <a:gd name="connsiteY2" fmla="*/ 4236 h 326063"/>
                <a:gd name="connsiteX3" fmla="*/ 5972123 w 5972123"/>
                <a:gd name="connsiteY3" fmla="*/ 0 h 326063"/>
                <a:gd name="connsiteX4" fmla="*/ 5913014 w 5972123"/>
                <a:gd name="connsiteY4" fmla="*/ 326063 h 326063"/>
                <a:gd name="connsiteX5" fmla="*/ 0 w 5972123"/>
                <a:gd name="connsiteY5" fmla="*/ 326063 h 32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2123" h="326063">
                  <a:moveTo>
                    <a:pt x="0" y="326063"/>
                  </a:moveTo>
                  <a:lnTo>
                    <a:pt x="197323" y="124900"/>
                  </a:lnTo>
                  <a:lnTo>
                    <a:pt x="325170" y="4236"/>
                  </a:lnTo>
                  <a:lnTo>
                    <a:pt x="5972123" y="0"/>
                  </a:lnTo>
                  <a:lnTo>
                    <a:pt x="5913014" y="326063"/>
                  </a:lnTo>
                  <a:lnTo>
                    <a:pt x="0" y="326063"/>
                  </a:lnTo>
                  <a:close/>
                </a:path>
              </a:pathLst>
            </a:custGeom>
            <a:solidFill>
              <a:srgbClr val="1E0A00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6" name="グループ化 265"/>
            <p:cNvGrpSpPr/>
            <p:nvPr/>
          </p:nvGrpSpPr>
          <p:grpSpPr>
            <a:xfrm>
              <a:off x="664027" y="4545122"/>
              <a:ext cx="6337012" cy="1814229"/>
              <a:chOff x="745116" y="3635907"/>
              <a:chExt cx="6337012" cy="1814229"/>
            </a:xfrm>
          </p:grpSpPr>
          <p:grpSp>
            <p:nvGrpSpPr>
              <p:cNvPr id="226" name="グループ化 225"/>
              <p:cNvGrpSpPr/>
              <p:nvPr/>
            </p:nvGrpSpPr>
            <p:grpSpPr>
              <a:xfrm>
                <a:off x="745116" y="3635907"/>
                <a:ext cx="1710121" cy="966886"/>
                <a:chOff x="5283708" y="4850806"/>
                <a:chExt cx="1710121" cy="966886"/>
              </a:xfrm>
            </p:grpSpPr>
            <p:sp>
              <p:nvSpPr>
                <p:cNvPr id="227" name="平行四辺形 226"/>
                <p:cNvSpPr/>
                <p:nvPr/>
              </p:nvSpPr>
              <p:spPr>
                <a:xfrm rot="601762">
                  <a:off x="5346662" y="4850806"/>
                  <a:ext cx="1450872" cy="795593"/>
                </a:xfrm>
                <a:prstGeom prst="parallelogram">
                  <a:avLst>
                    <a:gd name="adj" fmla="val 115299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" name="平行四辺形 227"/>
                <p:cNvSpPr/>
                <p:nvPr/>
              </p:nvSpPr>
              <p:spPr>
                <a:xfrm rot="5400000" flipH="1" flipV="1">
                  <a:off x="5396528" y="5401588"/>
                  <a:ext cx="303284" cy="528924"/>
                </a:xfrm>
                <a:prstGeom prst="parallelogram">
                  <a:avLst>
                    <a:gd name="adj" fmla="val 30969"/>
                  </a:avLst>
                </a:prstGeom>
                <a:blipFill>
                  <a:blip r:embed="rId5"/>
                  <a:tile tx="0" ty="0" sx="100000" sy="100000" flip="none" algn="tl"/>
                </a:blip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" name="平行四辺形 228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" name="平行四辺形 229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solidFill>
                  <a:srgbClr val="2E0F00">
                    <a:alpha val="4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6" name="グループ化 195"/>
              <p:cNvGrpSpPr/>
              <p:nvPr/>
            </p:nvGrpSpPr>
            <p:grpSpPr>
              <a:xfrm>
                <a:off x="1323952" y="3740870"/>
                <a:ext cx="1710121" cy="966886"/>
                <a:chOff x="5283708" y="4850806"/>
                <a:chExt cx="1710121" cy="966886"/>
              </a:xfrm>
            </p:grpSpPr>
            <p:sp>
              <p:nvSpPr>
                <p:cNvPr id="197" name="平行四辺形 196"/>
                <p:cNvSpPr/>
                <p:nvPr/>
              </p:nvSpPr>
              <p:spPr>
                <a:xfrm rot="601762">
                  <a:off x="5346662" y="4850806"/>
                  <a:ext cx="1450872" cy="795593"/>
                </a:xfrm>
                <a:prstGeom prst="parallelogram">
                  <a:avLst>
                    <a:gd name="adj" fmla="val 115299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8" name="平行四辺形 197"/>
                <p:cNvSpPr/>
                <p:nvPr/>
              </p:nvSpPr>
              <p:spPr>
                <a:xfrm rot="5400000" flipH="1" flipV="1">
                  <a:off x="5396528" y="5401588"/>
                  <a:ext cx="303284" cy="528924"/>
                </a:xfrm>
                <a:prstGeom prst="parallelogram">
                  <a:avLst>
                    <a:gd name="adj" fmla="val 30969"/>
                  </a:avLst>
                </a:prstGeom>
                <a:blipFill>
                  <a:blip r:embed="rId5"/>
                  <a:tile tx="0" ty="0" sx="100000" sy="100000" flip="none" algn="tl"/>
                </a:blip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9" name="平行四辺形 198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0" name="平行四辺形 199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solidFill>
                  <a:srgbClr val="2E0F00">
                    <a:alpha val="4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1" name="グループ化 230"/>
              <p:cNvGrpSpPr/>
              <p:nvPr/>
            </p:nvGrpSpPr>
            <p:grpSpPr>
              <a:xfrm>
                <a:off x="1898142" y="3845580"/>
                <a:ext cx="1710121" cy="966886"/>
                <a:chOff x="5283708" y="4850806"/>
                <a:chExt cx="1710121" cy="966886"/>
              </a:xfrm>
            </p:grpSpPr>
            <p:sp>
              <p:nvSpPr>
                <p:cNvPr id="232" name="平行四辺形 231"/>
                <p:cNvSpPr/>
                <p:nvPr/>
              </p:nvSpPr>
              <p:spPr>
                <a:xfrm rot="601762">
                  <a:off x="5346662" y="4850806"/>
                  <a:ext cx="1450872" cy="795593"/>
                </a:xfrm>
                <a:prstGeom prst="parallelogram">
                  <a:avLst>
                    <a:gd name="adj" fmla="val 115299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3" name="平行四辺形 232"/>
                <p:cNvSpPr/>
                <p:nvPr/>
              </p:nvSpPr>
              <p:spPr>
                <a:xfrm rot="5400000" flipH="1" flipV="1">
                  <a:off x="5396528" y="5401588"/>
                  <a:ext cx="303284" cy="528924"/>
                </a:xfrm>
                <a:prstGeom prst="parallelogram">
                  <a:avLst>
                    <a:gd name="adj" fmla="val 30969"/>
                  </a:avLst>
                </a:prstGeom>
                <a:blipFill>
                  <a:blip r:embed="rId5"/>
                  <a:tile tx="0" ty="0" sx="100000" sy="100000" flip="none" algn="tl"/>
                </a:blip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4" name="平行四辺形 233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5" name="平行四辺形 234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solidFill>
                  <a:srgbClr val="2E0F00">
                    <a:alpha val="4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6" name="グループ化 235"/>
              <p:cNvGrpSpPr/>
              <p:nvPr/>
            </p:nvGrpSpPr>
            <p:grpSpPr>
              <a:xfrm>
                <a:off x="2476978" y="3950543"/>
                <a:ext cx="1710121" cy="966886"/>
                <a:chOff x="5283708" y="4850806"/>
                <a:chExt cx="1710121" cy="966886"/>
              </a:xfrm>
            </p:grpSpPr>
            <p:sp>
              <p:nvSpPr>
                <p:cNvPr id="237" name="平行四辺形 236"/>
                <p:cNvSpPr/>
                <p:nvPr/>
              </p:nvSpPr>
              <p:spPr>
                <a:xfrm rot="601762">
                  <a:off x="5346662" y="4850806"/>
                  <a:ext cx="1450872" cy="795593"/>
                </a:xfrm>
                <a:prstGeom prst="parallelogram">
                  <a:avLst>
                    <a:gd name="adj" fmla="val 115299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8" name="平行四辺形 237"/>
                <p:cNvSpPr/>
                <p:nvPr/>
              </p:nvSpPr>
              <p:spPr>
                <a:xfrm rot="5400000" flipH="1" flipV="1">
                  <a:off x="5396528" y="5401588"/>
                  <a:ext cx="303284" cy="528924"/>
                </a:xfrm>
                <a:prstGeom prst="parallelogram">
                  <a:avLst>
                    <a:gd name="adj" fmla="val 30969"/>
                  </a:avLst>
                </a:prstGeom>
                <a:blipFill>
                  <a:blip r:embed="rId5"/>
                  <a:tile tx="0" ty="0" sx="100000" sy="100000" flip="none" algn="tl"/>
                </a:blip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9" name="平行四辺形 238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0" name="平行四辺形 239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solidFill>
                  <a:srgbClr val="2E0F00">
                    <a:alpha val="4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1" name="グループ化 240"/>
              <p:cNvGrpSpPr/>
              <p:nvPr/>
            </p:nvGrpSpPr>
            <p:grpSpPr>
              <a:xfrm>
                <a:off x="3059120" y="4054314"/>
                <a:ext cx="1710121" cy="966886"/>
                <a:chOff x="5283708" y="4850806"/>
                <a:chExt cx="1710121" cy="966886"/>
              </a:xfrm>
            </p:grpSpPr>
            <p:sp>
              <p:nvSpPr>
                <p:cNvPr id="242" name="平行四辺形 241"/>
                <p:cNvSpPr/>
                <p:nvPr/>
              </p:nvSpPr>
              <p:spPr>
                <a:xfrm rot="601762">
                  <a:off x="5346662" y="4850806"/>
                  <a:ext cx="1450872" cy="795593"/>
                </a:xfrm>
                <a:prstGeom prst="parallelogram">
                  <a:avLst>
                    <a:gd name="adj" fmla="val 115299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" name="平行四辺形 242"/>
                <p:cNvSpPr/>
                <p:nvPr/>
              </p:nvSpPr>
              <p:spPr>
                <a:xfrm rot="5400000" flipH="1" flipV="1">
                  <a:off x="5396528" y="5401588"/>
                  <a:ext cx="303284" cy="528924"/>
                </a:xfrm>
                <a:prstGeom prst="parallelogram">
                  <a:avLst>
                    <a:gd name="adj" fmla="val 30969"/>
                  </a:avLst>
                </a:prstGeom>
                <a:blipFill>
                  <a:blip r:embed="rId5"/>
                  <a:tile tx="0" ty="0" sx="100000" sy="100000" flip="none" algn="tl"/>
                </a:blip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4" name="平行四辺形 243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" name="平行四辺形 244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solidFill>
                  <a:srgbClr val="2E0F00">
                    <a:alpha val="4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6" name="グループ化 245"/>
              <p:cNvGrpSpPr/>
              <p:nvPr/>
            </p:nvGrpSpPr>
            <p:grpSpPr>
              <a:xfrm>
                <a:off x="3637956" y="4159277"/>
                <a:ext cx="1710121" cy="966886"/>
                <a:chOff x="5283708" y="4850806"/>
                <a:chExt cx="1710121" cy="966886"/>
              </a:xfrm>
            </p:grpSpPr>
            <p:sp>
              <p:nvSpPr>
                <p:cNvPr id="247" name="平行四辺形 246"/>
                <p:cNvSpPr/>
                <p:nvPr/>
              </p:nvSpPr>
              <p:spPr>
                <a:xfrm rot="601762">
                  <a:off x="5346662" y="4850806"/>
                  <a:ext cx="1450872" cy="795593"/>
                </a:xfrm>
                <a:prstGeom prst="parallelogram">
                  <a:avLst>
                    <a:gd name="adj" fmla="val 115299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8" name="平行四辺形 247"/>
                <p:cNvSpPr/>
                <p:nvPr/>
              </p:nvSpPr>
              <p:spPr>
                <a:xfrm rot="5400000" flipH="1" flipV="1">
                  <a:off x="5396528" y="5401588"/>
                  <a:ext cx="303284" cy="528924"/>
                </a:xfrm>
                <a:prstGeom prst="parallelogram">
                  <a:avLst>
                    <a:gd name="adj" fmla="val 30969"/>
                  </a:avLst>
                </a:prstGeom>
                <a:blipFill>
                  <a:blip r:embed="rId5"/>
                  <a:tile tx="0" ty="0" sx="100000" sy="100000" flip="none" algn="tl"/>
                </a:blip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9" name="平行四辺形 248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0" name="平行四辺形 249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solidFill>
                  <a:srgbClr val="2E0F00">
                    <a:alpha val="4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1" name="グループ化 250"/>
              <p:cNvGrpSpPr/>
              <p:nvPr/>
            </p:nvGrpSpPr>
            <p:grpSpPr>
              <a:xfrm>
                <a:off x="4212146" y="4263987"/>
                <a:ext cx="1710121" cy="966886"/>
                <a:chOff x="5283708" y="4850806"/>
                <a:chExt cx="1710121" cy="966886"/>
              </a:xfrm>
            </p:grpSpPr>
            <p:sp>
              <p:nvSpPr>
                <p:cNvPr id="252" name="平行四辺形 251"/>
                <p:cNvSpPr/>
                <p:nvPr/>
              </p:nvSpPr>
              <p:spPr>
                <a:xfrm rot="601762">
                  <a:off x="5346662" y="4850806"/>
                  <a:ext cx="1450872" cy="795593"/>
                </a:xfrm>
                <a:prstGeom prst="parallelogram">
                  <a:avLst>
                    <a:gd name="adj" fmla="val 115299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3" name="平行四辺形 252"/>
                <p:cNvSpPr/>
                <p:nvPr/>
              </p:nvSpPr>
              <p:spPr>
                <a:xfrm rot="5400000" flipH="1" flipV="1">
                  <a:off x="5396528" y="5401588"/>
                  <a:ext cx="303284" cy="528924"/>
                </a:xfrm>
                <a:prstGeom prst="parallelogram">
                  <a:avLst>
                    <a:gd name="adj" fmla="val 30969"/>
                  </a:avLst>
                </a:prstGeom>
                <a:blipFill>
                  <a:blip r:embed="rId5"/>
                  <a:tile tx="0" ty="0" sx="100000" sy="100000" flip="none" algn="tl"/>
                </a:blip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4" name="平行四辺形 253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5" name="平行四辺形 254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solidFill>
                  <a:srgbClr val="2E0F00">
                    <a:alpha val="4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6" name="グループ化 255"/>
              <p:cNvGrpSpPr/>
              <p:nvPr/>
            </p:nvGrpSpPr>
            <p:grpSpPr>
              <a:xfrm>
                <a:off x="4790982" y="4368950"/>
                <a:ext cx="1710121" cy="966886"/>
                <a:chOff x="5283708" y="4850806"/>
                <a:chExt cx="1710121" cy="966886"/>
              </a:xfrm>
            </p:grpSpPr>
            <p:sp>
              <p:nvSpPr>
                <p:cNvPr id="257" name="平行四辺形 256"/>
                <p:cNvSpPr/>
                <p:nvPr/>
              </p:nvSpPr>
              <p:spPr>
                <a:xfrm rot="601762">
                  <a:off x="5346662" y="4850806"/>
                  <a:ext cx="1450872" cy="795593"/>
                </a:xfrm>
                <a:prstGeom prst="parallelogram">
                  <a:avLst>
                    <a:gd name="adj" fmla="val 115299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8" name="平行四辺形 257"/>
                <p:cNvSpPr/>
                <p:nvPr/>
              </p:nvSpPr>
              <p:spPr>
                <a:xfrm rot="5400000" flipH="1" flipV="1">
                  <a:off x="5396528" y="5401588"/>
                  <a:ext cx="303284" cy="528924"/>
                </a:xfrm>
                <a:prstGeom prst="parallelogram">
                  <a:avLst>
                    <a:gd name="adj" fmla="val 30969"/>
                  </a:avLst>
                </a:prstGeom>
                <a:blipFill>
                  <a:blip r:embed="rId5"/>
                  <a:tile tx="0" ty="0" sx="100000" sy="100000" flip="none" algn="tl"/>
                </a:blip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9" name="平行四辺形 258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0" name="平行四辺形 259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solidFill>
                  <a:srgbClr val="2E0F00">
                    <a:alpha val="4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1" name="グループ化 260"/>
              <p:cNvGrpSpPr/>
              <p:nvPr/>
            </p:nvGrpSpPr>
            <p:grpSpPr>
              <a:xfrm>
                <a:off x="5372007" y="4483250"/>
                <a:ext cx="1710121" cy="966886"/>
                <a:chOff x="5283708" y="4850806"/>
                <a:chExt cx="1710121" cy="966886"/>
              </a:xfrm>
            </p:grpSpPr>
            <p:sp>
              <p:nvSpPr>
                <p:cNvPr id="262" name="平行四辺形 261"/>
                <p:cNvSpPr/>
                <p:nvPr/>
              </p:nvSpPr>
              <p:spPr>
                <a:xfrm rot="601762">
                  <a:off x="5346662" y="4850806"/>
                  <a:ext cx="1450872" cy="795593"/>
                </a:xfrm>
                <a:prstGeom prst="parallelogram">
                  <a:avLst>
                    <a:gd name="adj" fmla="val 115299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3" name="平行四辺形 262"/>
                <p:cNvSpPr/>
                <p:nvPr/>
              </p:nvSpPr>
              <p:spPr>
                <a:xfrm rot="5400000" flipH="1" flipV="1">
                  <a:off x="5396528" y="5401588"/>
                  <a:ext cx="303284" cy="528924"/>
                </a:xfrm>
                <a:prstGeom prst="parallelogram">
                  <a:avLst>
                    <a:gd name="adj" fmla="val 30969"/>
                  </a:avLst>
                </a:prstGeom>
                <a:blipFill>
                  <a:blip r:embed="rId5"/>
                  <a:tile tx="0" ty="0" sx="100000" sy="100000" flip="none" algn="tl"/>
                </a:blip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4" name="平行四辺形 263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5" name="平行四辺形 264"/>
                <p:cNvSpPr/>
                <p:nvPr/>
              </p:nvSpPr>
              <p:spPr>
                <a:xfrm rot="19742973">
                  <a:off x="5676633" y="5315252"/>
                  <a:ext cx="1317196" cy="178838"/>
                </a:xfrm>
                <a:prstGeom prst="parallelogram">
                  <a:avLst>
                    <a:gd name="adj" fmla="val 58338"/>
                  </a:avLst>
                </a:prstGeom>
                <a:solidFill>
                  <a:srgbClr val="2E0F00">
                    <a:alpha val="4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82" name="平行四辺形 181"/>
            <p:cNvSpPr/>
            <p:nvPr/>
          </p:nvSpPr>
          <p:spPr>
            <a:xfrm rot="19749012">
              <a:off x="6518217" y="6333922"/>
              <a:ext cx="335947" cy="293956"/>
            </a:xfrm>
            <a:prstGeom prst="parallelogram">
              <a:avLst>
                <a:gd name="adj" fmla="val 59481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平行四辺形 192"/>
            <p:cNvSpPr/>
            <p:nvPr/>
          </p:nvSpPr>
          <p:spPr>
            <a:xfrm rot="19752346">
              <a:off x="6643188" y="6076987"/>
              <a:ext cx="948518" cy="278367"/>
            </a:xfrm>
            <a:prstGeom prst="parallelogram">
              <a:avLst>
                <a:gd name="adj" fmla="val 57852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1" name="グループ化 200"/>
            <p:cNvGrpSpPr/>
            <p:nvPr/>
          </p:nvGrpSpPr>
          <p:grpSpPr>
            <a:xfrm>
              <a:off x="5872848" y="5508201"/>
              <a:ext cx="1723459" cy="1481813"/>
              <a:chOff x="5283708" y="4850806"/>
              <a:chExt cx="1723459" cy="1481813"/>
            </a:xfrm>
          </p:grpSpPr>
          <p:sp>
            <p:nvSpPr>
              <p:cNvPr id="202" name="平行四辺形 201"/>
              <p:cNvSpPr/>
              <p:nvPr/>
            </p:nvSpPr>
            <p:spPr>
              <a:xfrm rot="601762">
                <a:off x="5346662" y="4850806"/>
                <a:ext cx="1450872" cy="795593"/>
              </a:xfrm>
              <a:prstGeom prst="parallelogram">
                <a:avLst>
                  <a:gd name="adj" fmla="val 115299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平行四辺形 202"/>
              <p:cNvSpPr/>
              <p:nvPr/>
            </p:nvSpPr>
            <p:spPr>
              <a:xfrm rot="5400000" flipH="1" flipV="1">
                <a:off x="5396528" y="5401588"/>
                <a:ext cx="303284" cy="528924"/>
              </a:xfrm>
              <a:prstGeom prst="parallelogram">
                <a:avLst>
                  <a:gd name="adj" fmla="val 30969"/>
                </a:avLst>
              </a:prstGeom>
              <a:blipFill>
                <a:blip r:embed="rId5"/>
                <a:tile tx="0" ty="0" sx="100000" sy="100000" flip="none" algn="tl"/>
              </a:blip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平行四辺形 203"/>
              <p:cNvSpPr/>
              <p:nvPr/>
            </p:nvSpPr>
            <p:spPr>
              <a:xfrm rot="19742973">
                <a:off x="5676633" y="5315252"/>
                <a:ext cx="1317196" cy="178838"/>
              </a:xfrm>
              <a:prstGeom prst="parallelogram">
                <a:avLst>
                  <a:gd name="adj" fmla="val 58338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平行四辺形 204"/>
              <p:cNvSpPr/>
              <p:nvPr/>
            </p:nvSpPr>
            <p:spPr>
              <a:xfrm rot="19742973">
                <a:off x="5676633" y="5315252"/>
                <a:ext cx="1317196" cy="178838"/>
              </a:xfrm>
              <a:prstGeom prst="parallelogram">
                <a:avLst>
                  <a:gd name="adj" fmla="val 58338"/>
                </a:avLst>
              </a:prstGeom>
              <a:solidFill>
                <a:srgbClr val="2E0F00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平行四辺形 205"/>
              <p:cNvSpPr/>
              <p:nvPr/>
            </p:nvSpPr>
            <p:spPr>
              <a:xfrm rot="19742973">
                <a:off x="5933290" y="5676256"/>
                <a:ext cx="329585" cy="294413"/>
              </a:xfrm>
              <a:prstGeom prst="parallelogram">
                <a:avLst>
                  <a:gd name="adj" fmla="val 58338"/>
                </a:avLst>
              </a:prstGeom>
              <a:solidFill>
                <a:srgbClr val="2E0F00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平行四辺形 207"/>
              <p:cNvSpPr/>
              <p:nvPr/>
            </p:nvSpPr>
            <p:spPr>
              <a:xfrm rot="19742973">
                <a:off x="6018375" y="5420522"/>
                <a:ext cx="988792" cy="290472"/>
              </a:xfrm>
              <a:prstGeom prst="parallelogram">
                <a:avLst>
                  <a:gd name="adj" fmla="val 58338"/>
                </a:avLst>
              </a:prstGeom>
              <a:solidFill>
                <a:srgbClr val="2E0F00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平行四辺形 270"/>
              <p:cNvSpPr/>
              <p:nvPr/>
            </p:nvSpPr>
            <p:spPr>
              <a:xfrm rot="19742973">
                <a:off x="5942815" y="6038206"/>
                <a:ext cx="329585" cy="294413"/>
              </a:xfrm>
              <a:prstGeom prst="parallelogram">
                <a:avLst>
                  <a:gd name="adj" fmla="val 58338"/>
                </a:avLst>
              </a:prstGeom>
              <a:solidFill>
                <a:srgbClr val="2E0F00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80" name="平行四辺形 75"/>
          <p:cNvSpPr/>
          <p:nvPr/>
        </p:nvSpPr>
        <p:spPr>
          <a:xfrm rot="717197">
            <a:off x="2125398" y="3477798"/>
            <a:ext cx="2226836" cy="624963"/>
          </a:xfrm>
          <a:custGeom>
            <a:avLst/>
            <a:gdLst>
              <a:gd name="connsiteX0" fmla="*/ 0 w 2260371"/>
              <a:gd name="connsiteY0" fmla="*/ 553758 h 553758"/>
              <a:gd name="connsiteX1" fmla="*/ 719010 w 2260371"/>
              <a:gd name="connsiteY1" fmla="*/ 0 h 553758"/>
              <a:gd name="connsiteX2" fmla="*/ 2260371 w 2260371"/>
              <a:gd name="connsiteY2" fmla="*/ 0 h 553758"/>
              <a:gd name="connsiteX3" fmla="*/ 1541361 w 2260371"/>
              <a:gd name="connsiteY3" fmla="*/ 553758 h 553758"/>
              <a:gd name="connsiteX4" fmla="*/ 0 w 2260371"/>
              <a:gd name="connsiteY4" fmla="*/ 553758 h 553758"/>
              <a:gd name="connsiteX0" fmla="*/ 0 w 2260371"/>
              <a:gd name="connsiteY0" fmla="*/ 569807 h 569807"/>
              <a:gd name="connsiteX1" fmla="*/ 719010 w 2260371"/>
              <a:gd name="connsiteY1" fmla="*/ 16049 h 569807"/>
              <a:gd name="connsiteX2" fmla="*/ 2166843 w 2260371"/>
              <a:gd name="connsiteY2" fmla="*/ 0 h 569807"/>
              <a:gd name="connsiteX3" fmla="*/ 2260371 w 2260371"/>
              <a:gd name="connsiteY3" fmla="*/ 16049 h 569807"/>
              <a:gd name="connsiteX4" fmla="*/ 1541361 w 2260371"/>
              <a:gd name="connsiteY4" fmla="*/ 569807 h 569807"/>
              <a:gd name="connsiteX5" fmla="*/ 0 w 2260371"/>
              <a:gd name="connsiteY5" fmla="*/ 569807 h 569807"/>
              <a:gd name="connsiteX0" fmla="*/ 0 w 2260371"/>
              <a:gd name="connsiteY0" fmla="*/ 569807 h 569807"/>
              <a:gd name="connsiteX1" fmla="*/ 719010 w 2260371"/>
              <a:gd name="connsiteY1" fmla="*/ 16049 h 569807"/>
              <a:gd name="connsiteX2" fmla="*/ 2083323 w 2260371"/>
              <a:gd name="connsiteY2" fmla="*/ 358 h 569807"/>
              <a:gd name="connsiteX3" fmla="*/ 2166843 w 2260371"/>
              <a:gd name="connsiteY3" fmla="*/ 0 h 569807"/>
              <a:gd name="connsiteX4" fmla="*/ 2260371 w 2260371"/>
              <a:gd name="connsiteY4" fmla="*/ 16049 h 569807"/>
              <a:gd name="connsiteX5" fmla="*/ 1541361 w 2260371"/>
              <a:gd name="connsiteY5" fmla="*/ 569807 h 569807"/>
              <a:gd name="connsiteX6" fmla="*/ 0 w 2260371"/>
              <a:gd name="connsiteY6" fmla="*/ 569807 h 569807"/>
              <a:gd name="connsiteX0" fmla="*/ 0 w 2260371"/>
              <a:gd name="connsiteY0" fmla="*/ 569807 h 569807"/>
              <a:gd name="connsiteX1" fmla="*/ 719010 w 2260371"/>
              <a:gd name="connsiteY1" fmla="*/ 16049 h 569807"/>
              <a:gd name="connsiteX2" fmla="*/ 2083323 w 2260371"/>
              <a:gd name="connsiteY2" fmla="*/ 358 h 569807"/>
              <a:gd name="connsiteX3" fmla="*/ 2166843 w 2260371"/>
              <a:gd name="connsiteY3" fmla="*/ 0 h 569807"/>
              <a:gd name="connsiteX4" fmla="*/ 2260371 w 2260371"/>
              <a:gd name="connsiteY4" fmla="*/ 16049 h 569807"/>
              <a:gd name="connsiteX5" fmla="*/ 2180737 w 2260371"/>
              <a:gd name="connsiteY5" fmla="*/ 87808 h 569807"/>
              <a:gd name="connsiteX6" fmla="*/ 1541361 w 2260371"/>
              <a:gd name="connsiteY6" fmla="*/ 569807 h 569807"/>
              <a:gd name="connsiteX7" fmla="*/ 0 w 2260371"/>
              <a:gd name="connsiteY7" fmla="*/ 569807 h 569807"/>
              <a:gd name="connsiteX0" fmla="*/ 0 w 2260371"/>
              <a:gd name="connsiteY0" fmla="*/ 569807 h 569807"/>
              <a:gd name="connsiteX1" fmla="*/ 719010 w 2260371"/>
              <a:gd name="connsiteY1" fmla="*/ 16049 h 569807"/>
              <a:gd name="connsiteX2" fmla="*/ 2083323 w 2260371"/>
              <a:gd name="connsiteY2" fmla="*/ 358 h 569807"/>
              <a:gd name="connsiteX3" fmla="*/ 2166843 w 2260371"/>
              <a:gd name="connsiteY3" fmla="*/ 0 h 569807"/>
              <a:gd name="connsiteX4" fmla="*/ 2260371 w 2260371"/>
              <a:gd name="connsiteY4" fmla="*/ 16049 h 569807"/>
              <a:gd name="connsiteX5" fmla="*/ 2180737 w 2260371"/>
              <a:gd name="connsiteY5" fmla="*/ 87808 h 569807"/>
              <a:gd name="connsiteX6" fmla="*/ 1662903 w 2260371"/>
              <a:gd name="connsiteY6" fmla="*/ 471908 h 569807"/>
              <a:gd name="connsiteX7" fmla="*/ 1541361 w 2260371"/>
              <a:gd name="connsiteY7" fmla="*/ 569807 h 569807"/>
              <a:gd name="connsiteX8" fmla="*/ 0 w 2260371"/>
              <a:gd name="connsiteY8" fmla="*/ 569807 h 569807"/>
              <a:gd name="connsiteX0" fmla="*/ 0 w 2260371"/>
              <a:gd name="connsiteY0" fmla="*/ 569807 h 574324"/>
              <a:gd name="connsiteX1" fmla="*/ 719010 w 2260371"/>
              <a:gd name="connsiteY1" fmla="*/ 16049 h 574324"/>
              <a:gd name="connsiteX2" fmla="*/ 2083323 w 2260371"/>
              <a:gd name="connsiteY2" fmla="*/ 358 h 574324"/>
              <a:gd name="connsiteX3" fmla="*/ 2166843 w 2260371"/>
              <a:gd name="connsiteY3" fmla="*/ 0 h 574324"/>
              <a:gd name="connsiteX4" fmla="*/ 2260371 w 2260371"/>
              <a:gd name="connsiteY4" fmla="*/ 16049 h 574324"/>
              <a:gd name="connsiteX5" fmla="*/ 2180737 w 2260371"/>
              <a:gd name="connsiteY5" fmla="*/ 87808 h 574324"/>
              <a:gd name="connsiteX6" fmla="*/ 1662903 w 2260371"/>
              <a:gd name="connsiteY6" fmla="*/ 471908 h 574324"/>
              <a:gd name="connsiteX7" fmla="*/ 1541361 w 2260371"/>
              <a:gd name="connsiteY7" fmla="*/ 569807 h 574324"/>
              <a:gd name="connsiteX8" fmla="*/ 1421948 w 2260371"/>
              <a:gd name="connsiteY8" fmla="*/ 574324 h 574324"/>
              <a:gd name="connsiteX9" fmla="*/ 0 w 2260371"/>
              <a:gd name="connsiteY9" fmla="*/ 569807 h 574324"/>
              <a:gd name="connsiteX0" fmla="*/ 0 w 2260371"/>
              <a:gd name="connsiteY0" fmla="*/ 569807 h 574324"/>
              <a:gd name="connsiteX1" fmla="*/ 719010 w 2260371"/>
              <a:gd name="connsiteY1" fmla="*/ 16049 h 574324"/>
              <a:gd name="connsiteX2" fmla="*/ 2083323 w 2260371"/>
              <a:gd name="connsiteY2" fmla="*/ 358 h 574324"/>
              <a:gd name="connsiteX3" fmla="*/ 2166843 w 2260371"/>
              <a:gd name="connsiteY3" fmla="*/ 0 h 574324"/>
              <a:gd name="connsiteX4" fmla="*/ 2260371 w 2260371"/>
              <a:gd name="connsiteY4" fmla="*/ 16049 h 574324"/>
              <a:gd name="connsiteX5" fmla="*/ 2180737 w 2260371"/>
              <a:gd name="connsiteY5" fmla="*/ 87808 h 574324"/>
              <a:gd name="connsiteX6" fmla="*/ 1662903 w 2260371"/>
              <a:gd name="connsiteY6" fmla="*/ 471908 h 574324"/>
              <a:gd name="connsiteX7" fmla="*/ 1559185 w 2260371"/>
              <a:gd name="connsiteY7" fmla="*/ 560557 h 574324"/>
              <a:gd name="connsiteX8" fmla="*/ 1421948 w 2260371"/>
              <a:gd name="connsiteY8" fmla="*/ 574324 h 574324"/>
              <a:gd name="connsiteX9" fmla="*/ 0 w 2260371"/>
              <a:gd name="connsiteY9" fmla="*/ 569807 h 574324"/>
              <a:gd name="connsiteX0" fmla="*/ 0 w 2234291"/>
              <a:gd name="connsiteY0" fmla="*/ 569807 h 574324"/>
              <a:gd name="connsiteX1" fmla="*/ 719010 w 2234291"/>
              <a:gd name="connsiteY1" fmla="*/ 16049 h 574324"/>
              <a:gd name="connsiteX2" fmla="*/ 2083323 w 2234291"/>
              <a:gd name="connsiteY2" fmla="*/ 358 h 574324"/>
              <a:gd name="connsiteX3" fmla="*/ 2166843 w 2234291"/>
              <a:gd name="connsiteY3" fmla="*/ 0 h 574324"/>
              <a:gd name="connsiteX4" fmla="*/ 2234291 w 2234291"/>
              <a:gd name="connsiteY4" fmla="*/ 13747 h 574324"/>
              <a:gd name="connsiteX5" fmla="*/ 2180737 w 2234291"/>
              <a:gd name="connsiteY5" fmla="*/ 87808 h 574324"/>
              <a:gd name="connsiteX6" fmla="*/ 1662903 w 2234291"/>
              <a:gd name="connsiteY6" fmla="*/ 471908 h 574324"/>
              <a:gd name="connsiteX7" fmla="*/ 1559185 w 2234291"/>
              <a:gd name="connsiteY7" fmla="*/ 560557 h 574324"/>
              <a:gd name="connsiteX8" fmla="*/ 1421948 w 2234291"/>
              <a:gd name="connsiteY8" fmla="*/ 574324 h 574324"/>
              <a:gd name="connsiteX9" fmla="*/ 0 w 2234291"/>
              <a:gd name="connsiteY9" fmla="*/ 569807 h 574324"/>
              <a:gd name="connsiteX0" fmla="*/ 0 w 2234291"/>
              <a:gd name="connsiteY0" fmla="*/ 569807 h 574324"/>
              <a:gd name="connsiteX1" fmla="*/ 196333 w 2234291"/>
              <a:gd name="connsiteY1" fmla="*/ 404410 h 574324"/>
              <a:gd name="connsiteX2" fmla="*/ 719010 w 2234291"/>
              <a:gd name="connsiteY2" fmla="*/ 16049 h 574324"/>
              <a:gd name="connsiteX3" fmla="*/ 2083323 w 2234291"/>
              <a:gd name="connsiteY3" fmla="*/ 358 h 574324"/>
              <a:gd name="connsiteX4" fmla="*/ 2166843 w 2234291"/>
              <a:gd name="connsiteY4" fmla="*/ 0 h 574324"/>
              <a:gd name="connsiteX5" fmla="*/ 2234291 w 2234291"/>
              <a:gd name="connsiteY5" fmla="*/ 13747 h 574324"/>
              <a:gd name="connsiteX6" fmla="*/ 2180737 w 2234291"/>
              <a:gd name="connsiteY6" fmla="*/ 87808 h 574324"/>
              <a:gd name="connsiteX7" fmla="*/ 1662903 w 2234291"/>
              <a:gd name="connsiteY7" fmla="*/ 471908 h 574324"/>
              <a:gd name="connsiteX8" fmla="*/ 1559185 w 2234291"/>
              <a:gd name="connsiteY8" fmla="*/ 560557 h 574324"/>
              <a:gd name="connsiteX9" fmla="*/ 1421948 w 2234291"/>
              <a:gd name="connsiteY9" fmla="*/ 574324 h 574324"/>
              <a:gd name="connsiteX10" fmla="*/ 0 w 2234291"/>
              <a:gd name="connsiteY10" fmla="*/ 569807 h 574324"/>
              <a:gd name="connsiteX0" fmla="*/ 0 w 2234291"/>
              <a:gd name="connsiteY0" fmla="*/ 569807 h 574324"/>
              <a:gd name="connsiteX1" fmla="*/ 159059 w 2234291"/>
              <a:gd name="connsiteY1" fmla="*/ 411758 h 574324"/>
              <a:gd name="connsiteX2" fmla="*/ 719010 w 2234291"/>
              <a:gd name="connsiteY2" fmla="*/ 16049 h 574324"/>
              <a:gd name="connsiteX3" fmla="*/ 2083323 w 2234291"/>
              <a:gd name="connsiteY3" fmla="*/ 358 h 574324"/>
              <a:gd name="connsiteX4" fmla="*/ 2166843 w 2234291"/>
              <a:gd name="connsiteY4" fmla="*/ 0 h 574324"/>
              <a:gd name="connsiteX5" fmla="*/ 2234291 w 2234291"/>
              <a:gd name="connsiteY5" fmla="*/ 13747 h 574324"/>
              <a:gd name="connsiteX6" fmla="*/ 2180737 w 2234291"/>
              <a:gd name="connsiteY6" fmla="*/ 87808 h 574324"/>
              <a:gd name="connsiteX7" fmla="*/ 1662903 w 2234291"/>
              <a:gd name="connsiteY7" fmla="*/ 471908 h 574324"/>
              <a:gd name="connsiteX8" fmla="*/ 1559185 w 2234291"/>
              <a:gd name="connsiteY8" fmla="*/ 560557 h 574324"/>
              <a:gd name="connsiteX9" fmla="*/ 1421948 w 2234291"/>
              <a:gd name="connsiteY9" fmla="*/ 574324 h 574324"/>
              <a:gd name="connsiteX10" fmla="*/ 0 w 2234291"/>
              <a:gd name="connsiteY10" fmla="*/ 569807 h 574324"/>
              <a:gd name="connsiteX0" fmla="*/ 0 w 2226836"/>
              <a:gd name="connsiteY0" fmla="*/ 568337 h 574324"/>
              <a:gd name="connsiteX1" fmla="*/ 151604 w 2226836"/>
              <a:gd name="connsiteY1" fmla="*/ 411758 h 574324"/>
              <a:gd name="connsiteX2" fmla="*/ 711555 w 2226836"/>
              <a:gd name="connsiteY2" fmla="*/ 16049 h 574324"/>
              <a:gd name="connsiteX3" fmla="*/ 2075868 w 2226836"/>
              <a:gd name="connsiteY3" fmla="*/ 358 h 574324"/>
              <a:gd name="connsiteX4" fmla="*/ 2159388 w 2226836"/>
              <a:gd name="connsiteY4" fmla="*/ 0 h 574324"/>
              <a:gd name="connsiteX5" fmla="*/ 2226836 w 2226836"/>
              <a:gd name="connsiteY5" fmla="*/ 13747 h 574324"/>
              <a:gd name="connsiteX6" fmla="*/ 2173282 w 2226836"/>
              <a:gd name="connsiteY6" fmla="*/ 87808 h 574324"/>
              <a:gd name="connsiteX7" fmla="*/ 1655448 w 2226836"/>
              <a:gd name="connsiteY7" fmla="*/ 471908 h 574324"/>
              <a:gd name="connsiteX8" fmla="*/ 1551730 w 2226836"/>
              <a:gd name="connsiteY8" fmla="*/ 560557 h 574324"/>
              <a:gd name="connsiteX9" fmla="*/ 1414493 w 2226836"/>
              <a:gd name="connsiteY9" fmla="*/ 574324 h 574324"/>
              <a:gd name="connsiteX10" fmla="*/ 0 w 2226836"/>
              <a:gd name="connsiteY10" fmla="*/ 568337 h 574324"/>
              <a:gd name="connsiteX0" fmla="*/ 0 w 2226836"/>
              <a:gd name="connsiteY0" fmla="*/ 568337 h 574324"/>
              <a:gd name="connsiteX1" fmla="*/ 151604 w 2226836"/>
              <a:gd name="connsiteY1" fmla="*/ 411758 h 574324"/>
              <a:gd name="connsiteX2" fmla="*/ 711555 w 2226836"/>
              <a:gd name="connsiteY2" fmla="*/ 16049 h 574324"/>
              <a:gd name="connsiteX3" fmla="*/ 2075868 w 2226836"/>
              <a:gd name="connsiteY3" fmla="*/ 358 h 574324"/>
              <a:gd name="connsiteX4" fmla="*/ 2159388 w 2226836"/>
              <a:gd name="connsiteY4" fmla="*/ 0 h 574324"/>
              <a:gd name="connsiteX5" fmla="*/ 2226836 w 2226836"/>
              <a:gd name="connsiteY5" fmla="*/ 13747 h 574324"/>
              <a:gd name="connsiteX6" fmla="*/ 2173282 w 2226836"/>
              <a:gd name="connsiteY6" fmla="*/ 87808 h 574324"/>
              <a:gd name="connsiteX7" fmla="*/ 1655448 w 2226836"/>
              <a:gd name="connsiteY7" fmla="*/ 471908 h 574324"/>
              <a:gd name="connsiteX8" fmla="*/ 1551730 w 2226836"/>
              <a:gd name="connsiteY8" fmla="*/ 560557 h 574324"/>
              <a:gd name="connsiteX9" fmla="*/ 1414493 w 2226836"/>
              <a:gd name="connsiteY9" fmla="*/ 574324 h 574324"/>
              <a:gd name="connsiteX10" fmla="*/ 231053 w 2226836"/>
              <a:gd name="connsiteY10" fmla="*/ 555659 h 574324"/>
              <a:gd name="connsiteX11" fmla="*/ 0 w 2226836"/>
              <a:gd name="connsiteY11" fmla="*/ 568337 h 574324"/>
              <a:gd name="connsiteX0" fmla="*/ 0 w 2226836"/>
              <a:gd name="connsiteY0" fmla="*/ 568337 h 581957"/>
              <a:gd name="connsiteX1" fmla="*/ 151604 w 2226836"/>
              <a:gd name="connsiteY1" fmla="*/ 411758 h 581957"/>
              <a:gd name="connsiteX2" fmla="*/ 711555 w 2226836"/>
              <a:gd name="connsiteY2" fmla="*/ 16049 h 581957"/>
              <a:gd name="connsiteX3" fmla="*/ 2075868 w 2226836"/>
              <a:gd name="connsiteY3" fmla="*/ 358 h 581957"/>
              <a:gd name="connsiteX4" fmla="*/ 2159388 w 2226836"/>
              <a:gd name="connsiteY4" fmla="*/ 0 h 581957"/>
              <a:gd name="connsiteX5" fmla="*/ 2226836 w 2226836"/>
              <a:gd name="connsiteY5" fmla="*/ 13747 h 581957"/>
              <a:gd name="connsiteX6" fmla="*/ 2173282 w 2226836"/>
              <a:gd name="connsiteY6" fmla="*/ 87808 h 581957"/>
              <a:gd name="connsiteX7" fmla="*/ 1655448 w 2226836"/>
              <a:gd name="connsiteY7" fmla="*/ 471908 h 581957"/>
              <a:gd name="connsiteX8" fmla="*/ 1551730 w 2226836"/>
              <a:gd name="connsiteY8" fmla="*/ 560557 h 581957"/>
              <a:gd name="connsiteX9" fmla="*/ 1414493 w 2226836"/>
              <a:gd name="connsiteY9" fmla="*/ 574324 h 581957"/>
              <a:gd name="connsiteX10" fmla="*/ 244821 w 2226836"/>
              <a:gd name="connsiteY10" fmla="*/ 581957 h 581957"/>
              <a:gd name="connsiteX11" fmla="*/ 0 w 2226836"/>
              <a:gd name="connsiteY11" fmla="*/ 568337 h 581957"/>
              <a:gd name="connsiteX0" fmla="*/ 0 w 2226836"/>
              <a:gd name="connsiteY0" fmla="*/ 568337 h 581957"/>
              <a:gd name="connsiteX1" fmla="*/ 151604 w 2226836"/>
              <a:gd name="connsiteY1" fmla="*/ 411758 h 581957"/>
              <a:gd name="connsiteX2" fmla="*/ 304125 w 2226836"/>
              <a:gd name="connsiteY2" fmla="*/ 294656 h 581957"/>
              <a:gd name="connsiteX3" fmla="*/ 711555 w 2226836"/>
              <a:gd name="connsiteY3" fmla="*/ 16049 h 581957"/>
              <a:gd name="connsiteX4" fmla="*/ 2075868 w 2226836"/>
              <a:gd name="connsiteY4" fmla="*/ 358 h 581957"/>
              <a:gd name="connsiteX5" fmla="*/ 2159388 w 2226836"/>
              <a:gd name="connsiteY5" fmla="*/ 0 h 581957"/>
              <a:gd name="connsiteX6" fmla="*/ 2226836 w 2226836"/>
              <a:gd name="connsiteY6" fmla="*/ 13747 h 581957"/>
              <a:gd name="connsiteX7" fmla="*/ 2173282 w 2226836"/>
              <a:gd name="connsiteY7" fmla="*/ 87808 h 581957"/>
              <a:gd name="connsiteX8" fmla="*/ 1655448 w 2226836"/>
              <a:gd name="connsiteY8" fmla="*/ 471908 h 581957"/>
              <a:gd name="connsiteX9" fmla="*/ 1551730 w 2226836"/>
              <a:gd name="connsiteY9" fmla="*/ 560557 h 581957"/>
              <a:gd name="connsiteX10" fmla="*/ 1414493 w 2226836"/>
              <a:gd name="connsiteY10" fmla="*/ 574324 h 581957"/>
              <a:gd name="connsiteX11" fmla="*/ 244821 w 2226836"/>
              <a:gd name="connsiteY11" fmla="*/ 581957 h 581957"/>
              <a:gd name="connsiteX12" fmla="*/ 0 w 2226836"/>
              <a:gd name="connsiteY12" fmla="*/ 568337 h 58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6836" h="581957">
                <a:moveTo>
                  <a:pt x="0" y="568337"/>
                </a:moveTo>
                <a:lnTo>
                  <a:pt x="151604" y="411758"/>
                </a:lnTo>
                <a:lnTo>
                  <a:pt x="304125" y="294656"/>
                </a:lnTo>
                <a:lnTo>
                  <a:pt x="711555" y="16049"/>
                </a:lnTo>
                <a:lnTo>
                  <a:pt x="2075868" y="358"/>
                </a:lnTo>
                <a:lnTo>
                  <a:pt x="2159388" y="0"/>
                </a:lnTo>
                <a:lnTo>
                  <a:pt x="2226836" y="13747"/>
                </a:lnTo>
                <a:lnTo>
                  <a:pt x="2173282" y="87808"/>
                </a:lnTo>
                <a:lnTo>
                  <a:pt x="1655448" y="471908"/>
                </a:lnTo>
                <a:lnTo>
                  <a:pt x="1551730" y="560557"/>
                </a:lnTo>
                <a:lnTo>
                  <a:pt x="1414493" y="574324"/>
                </a:lnTo>
                <a:lnTo>
                  <a:pt x="244821" y="581957"/>
                </a:lnTo>
                <a:lnTo>
                  <a:pt x="0" y="568337"/>
                </a:lnTo>
                <a:close/>
              </a:path>
            </a:pathLst>
          </a:cu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平行四辺形 75"/>
          <p:cNvSpPr/>
          <p:nvPr/>
        </p:nvSpPr>
        <p:spPr>
          <a:xfrm rot="539481">
            <a:off x="3734286" y="3759592"/>
            <a:ext cx="2234291" cy="630286"/>
          </a:xfrm>
          <a:custGeom>
            <a:avLst/>
            <a:gdLst>
              <a:gd name="connsiteX0" fmla="*/ 0 w 2260371"/>
              <a:gd name="connsiteY0" fmla="*/ 553758 h 553758"/>
              <a:gd name="connsiteX1" fmla="*/ 719010 w 2260371"/>
              <a:gd name="connsiteY1" fmla="*/ 0 h 553758"/>
              <a:gd name="connsiteX2" fmla="*/ 2260371 w 2260371"/>
              <a:gd name="connsiteY2" fmla="*/ 0 h 553758"/>
              <a:gd name="connsiteX3" fmla="*/ 1541361 w 2260371"/>
              <a:gd name="connsiteY3" fmla="*/ 553758 h 553758"/>
              <a:gd name="connsiteX4" fmla="*/ 0 w 2260371"/>
              <a:gd name="connsiteY4" fmla="*/ 553758 h 553758"/>
              <a:gd name="connsiteX0" fmla="*/ 0 w 2260371"/>
              <a:gd name="connsiteY0" fmla="*/ 569807 h 569807"/>
              <a:gd name="connsiteX1" fmla="*/ 719010 w 2260371"/>
              <a:gd name="connsiteY1" fmla="*/ 16049 h 569807"/>
              <a:gd name="connsiteX2" fmla="*/ 2166843 w 2260371"/>
              <a:gd name="connsiteY2" fmla="*/ 0 h 569807"/>
              <a:gd name="connsiteX3" fmla="*/ 2260371 w 2260371"/>
              <a:gd name="connsiteY3" fmla="*/ 16049 h 569807"/>
              <a:gd name="connsiteX4" fmla="*/ 1541361 w 2260371"/>
              <a:gd name="connsiteY4" fmla="*/ 569807 h 569807"/>
              <a:gd name="connsiteX5" fmla="*/ 0 w 2260371"/>
              <a:gd name="connsiteY5" fmla="*/ 569807 h 569807"/>
              <a:gd name="connsiteX0" fmla="*/ 0 w 2260371"/>
              <a:gd name="connsiteY0" fmla="*/ 569807 h 569807"/>
              <a:gd name="connsiteX1" fmla="*/ 719010 w 2260371"/>
              <a:gd name="connsiteY1" fmla="*/ 16049 h 569807"/>
              <a:gd name="connsiteX2" fmla="*/ 2083323 w 2260371"/>
              <a:gd name="connsiteY2" fmla="*/ 358 h 569807"/>
              <a:gd name="connsiteX3" fmla="*/ 2166843 w 2260371"/>
              <a:gd name="connsiteY3" fmla="*/ 0 h 569807"/>
              <a:gd name="connsiteX4" fmla="*/ 2260371 w 2260371"/>
              <a:gd name="connsiteY4" fmla="*/ 16049 h 569807"/>
              <a:gd name="connsiteX5" fmla="*/ 1541361 w 2260371"/>
              <a:gd name="connsiteY5" fmla="*/ 569807 h 569807"/>
              <a:gd name="connsiteX6" fmla="*/ 0 w 2260371"/>
              <a:gd name="connsiteY6" fmla="*/ 569807 h 569807"/>
              <a:gd name="connsiteX0" fmla="*/ 0 w 2260371"/>
              <a:gd name="connsiteY0" fmla="*/ 569807 h 569807"/>
              <a:gd name="connsiteX1" fmla="*/ 719010 w 2260371"/>
              <a:gd name="connsiteY1" fmla="*/ 16049 h 569807"/>
              <a:gd name="connsiteX2" fmla="*/ 2083323 w 2260371"/>
              <a:gd name="connsiteY2" fmla="*/ 358 h 569807"/>
              <a:gd name="connsiteX3" fmla="*/ 2166843 w 2260371"/>
              <a:gd name="connsiteY3" fmla="*/ 0 h 569807"/>
              <a:gd name="connsiteX4" fmla="*/ 2260371 w 2260371"/>
              <a:gd name="connsiteY4" fmla="*/ 16049 h 569807"/>
              <a:gd name="connsiteX5" fmla="*/ 2180737 w 2260371"/>
              <a:gd name="connsiteY5" fmla="*/ 87808 h 569807"/>
              <a:gd name="connsiteX6" fmla="*/ 1541361 w 2260371"/>
              <a:gd name="connsiteY6" fmla="*/ 569807 h 569807"/>
              <a:gd name="connsiteX7" fmla="*/ 0 w 2260371"/>
              <a:gd name="connsiteY7" fmla="*/ 569807 h 569807"/>
              <a:gd name="connsiteX0" fmla="*/ 0 w 2260371"/>
              <a:gd name="connsiteY0" fmla="*/ 569807 h 569807"/>
              <a:gd name="connsiteX1" fmla="*/ 719010 w 2260371"/>
              <a:gd name="connsiteY1" fmla="*/ 16049 h 569807"/>
              <a:gd name="connsiteX2" fmla="*/ 2083323 w 2260371"/>
              <a:gd name="connsiteY2" fmla="*/ 358 h 569807"/>
              <a:gd name="connsiteX3" fmla="*/ 2166843 w 2260371"/>
              <a:gd name="connsiteY3" fmla="*/ 0 h 569807"/>
              <a:gd name="connsiteX4" fmla="*/ 2260371 w 2260371"/>
              <a:gd name="connsiteY4" fmla="*/ 16049 h 569807"/>
              <a:gd name="connsiteX5" fmla="*/ 2180737 w 2260371"/>
              <a:gd name="connsiteY5" fmla="*/ 87808 h 569807"/>
              <a:gd name="connsiteX6" fmla="*/ 1662903 w 2260371"/>
              <a:gd name="connsiteY6" fmla="*/ 471908 h 569807"/>
              <a:gd name="connsiteX7" fmla="*/ 1541361 w 2260371"/>
              <a:gd name="connsiteY7" fmla="*/ 569807 h 569807"/>
              <a:gd name="connsiteX8" fmla="*/ 0 w 2260371"/>
              <a:gd name="connsiteY8" fmla="*/ 569807 h 569807"/>
              <a:gd name="connsiteX0" fmla="*/ 0 w 2260371"/>
              <a:gd name="connsiteY0" fmla="*/ 569807 h 574324"/>
              <a:gd name="connsiteX1" fmla="*/ 719010 w 2260371"/>
              <a:gd name="connsiteY1" fmla="*/ 16049 h 574324"/>
              <a:gd name="connsiteX2" fmla="*/ 2083323 w 2260371"/>
              <a:gd name="connsiteY2" fmla="*/ 358 h 574324"/>
              <a:gd name="connsiteX3" fmla="*/ 2166843 w 2260371"/>
              <a:gd name="connsiteY3" fmla="*/ 0 h 574324"/>
              <a:gd name="connsiteX4" fmla="*/ 2260371 w 2260371"/>
              <a:gd name="connsiteY4" fmla="*/ 16049 h 574324"/>
              <a:gd name="connsiteX5" fmla="*/ 2180737 w 2260371"/>
              <a:gd name="connsiteY5" fmla="*/ 87808 h 574324"/>
              <a:gd name="connsiteX6" fmla="*/ 1662903 w 2260371"/>
              <a:gd name="connsiteY6" fmla="*/ 471908 h 574324"/>
              <a:gd name="connsiteX7" fmla="*/ 1541361 w 2260371"/>
              <a:gd name="connsiteY7" fmla="*/ 569807 h 574324"/>
              <a:gd name="connsiteX8" fmla="*/ 1421948 w 2260371"/>
              <a:gd name="connsiteY8" fmla="*/ 574324 h 574324"/>
              <a:gd name="connsiteX9" fmla="*/ 0 w 2260371"/>
              <a:gd name="connsiteY9" fmla="*/ 569807 h 574324"/>
              <a:gd name="connsiteX0" fmla="*/ 0 w 2260371"/>
              <a:gd name="connsiteY0" fmla="*/ 569807 h 574324"/>
              <a:gd name="connsiteX1" fmla="*/ 719010 w 2260371"/>
              <a:gd name="connsiteY1" fmla="*/ 16049 h 574324"/>
              <a:gd name="connsiteX2" fmla="*/ 2083323 w 2260371"/>
              <a:gd name="connsiteY2" fmla="*/ 358 h 574324"/>
              <a:gd name="connsiteX3" fmla="*/ 2166843 w 2260371"/>
              <a:gd name="connsiteY3" fmla="*/ 0 h 574324"/>
              <a:gd name="connsiteX4" fmla="*/ 2260371 w 2260371"/>
              <a:gd name="connsiteY4" fmla="*/ 16049 h 574324"/>
              <a:gd name="connsiteX5" fmla="*/ 2180737 w 2260371"/>
              <a:gd name="connsiteY5" fmla="*/ 87808 h 574324"/>
              <a:gd name="connsiteX6" fmla="*/ 1662903 w 2260371"/>
              <a:gd name="connsiteY6" fmla="*/ 471908 h 574324"/>
              <a:gd name="connsiteX7" fmla="*/ 1559185 w 2260371"/>
              <a:gd name="connsiteY7" fmla="*/ 560557 h 574324"/>
              <a:gd name="connsiteX8" fmla="*/ 1421948 w 2260371"/>
              <a:gd name="connsiteY8" fmla="*/ 574324 h 574324"/>
              <a:gd name="connsiteX9" fmla="*/ 0 w 2260371"/>
              <a:gd name="connsiteY9" fmla="*/ 569807 h 574324"/>
              <a:gd name="connsiteX0" fmla="*/ 0 w 2234291"/>
              <a:gd name="connsiteY0" fmla="*/ 569807 h 574324"/>
              <a:gd name="connsiteX1" fmla="*/ 719010 w 2234291"/>
              <a:gd name="connsiteY1" fmla="*/ 16049 h 574324"/>
              <a:gd name="connsiteX2" fmla="*/ 2083323 w 2234291"/>
              <a:gd name="connsiteY2" fmla="*/ 358 h 574324"/>
              <a:gd name="connsiteX3" fmla="*/ 2166843 w 2234291"/>
              <a:gd name="connsiteY3" fmla="*/ 0 h 574324"/>
              <a:gd name="connsiteX4" fmla="*/ 2234291 w 2234291"/>
              <a:gd name="connsiteY4" fmla="*/ 13747 h 574324"/>
              <a:gd name="connsiteX5" fmla="*/ 2180737 w 2234291"/>
              <a:gd name="connsiteY5" fmla="*/ 87808 h 574324"/>
              <a:gd name="connsiteX6" fmla="*/ 1662903 w 2234291"/>
              <a:gd name="connsiteY6" fmla="*/ 471908 h 574324"/>
              <a:gd name="connsiteX7" fmla="*/ 1559185 w 2234291"/>
              <a:gd name="connsiteY7" fmla="*/ 560557 h 574324"/>
              <a:gd name="connsiteX8" fmla="*/ 1421948 w 2234291"/>
              <a:gd name="connsiteY8" fmla="*/ 574324 h 574324"/>
              <a:gd name="connsiteX9" fmla="*/ 0 w 2234291"/>
              <a:gd name="connsiteY9" fmla="*/ 569807 h 57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291" h="574324">
                <a:moveTo>
                  <a:pt x="0" y="569807"/>
                </a:moveTo>
                <a:lnTo>
                  <a:pt x="719010" y="16049"/>
                </a:lnTo>
                <a:lnTo>
                  <a:pt x="2083323" y="358"/>
                </a:lnTo>
                <a:lnTo>
                  <a:pt x="2166843" y="0"/>
                </a:lnTo>
                <a:lnTo>
                  <a:pt x="2234291" y="13747"/>
                </a:lnTo>
                <a:lnTo>
                  <a:pt x="2180737" y="87808"/>
                </a:lnTo>
                <a:lnTo>
                  <a:pt x="1662903" y="471908"/>
                </a:lnTo>
                <a:lnTo>
                  <a:pt x="1559185" y="560557"/>
                </a:lnTo>
                <a:lnTo>
                  <a:pt x="1421948" y="574324"/>
                </a:lnTo>
                <a:lnTo>
                  <a:pt x="0" y="569807"/>
                </a:lnTo>
                <a:close/>
              </a:path>
            </a:pathLst>
          </a:cu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2"/>
          <a:stretch/>
        </p:blipFill>
        <p:spPr>
          <a:xfrm>
            <a:off x="10635685" y="741142"/>
            <a:ext cx="6139544" cy="6408489"/>
          </a:xfrm>
          <a:prstGeom prst="rect">
            <a:avLst/>
          </a:prstGeom>
        </p:spPr>
      </p:pic>
      <p:grpSp>
        <p:nvGrpSpPr>
          <p:cNvPr id="180" name="グループ化 179"/>
          <p:cNvGrpSpPr/>
          <p:nvPr/>
        </p:nvGrpSpPr>
        <p:grpSpPr>
          <a:xfrm>
            <a:off x="2342027" y="3198910"/>
            <a:ext cx="1689179" cy="908805"/>
            <a:chOff x="998147" y="4490678"/>
            <a:chExt cx="1689179" cy="908805"/>
          </a:xfrm>
        </p:grpSpPr>
        <p:sp>
          <p:nvSpPr>
            <p:cNvPr id="179" name="正方形/長方形 178"/>
            <p:cNvSpPr/>
            <p:nvPr/>
          </p:nvSpPr>
          <p:spPr>
            <a:xfrm>
              <a:off x="1639095" y="4678998"/>
              <a:ext cx="692096" cy="4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4" name="グループ化 63"/>
            <p:cNvGrpSpPr/>
            <p:nvPr/>
          </p:nvGrpSpPr>
          <p:grpSpPr>
            <a:xfrm>
              <a:off x="998147" y="4490678"/>
              <a:ext cx="1689179" cy="908805"/>
              <a:chOff x="-2004898" y="2949275"/>
              <a:chExt cx="1689179" cy="908805"/>
            </a:xfrm>
          </p:grpSpPr>
          <p:sp>
            <p:nvSpPr>
              <p:cNvPr id="19" name="正方形/長方形 18"/>
              <p:cNvSpPr/>
              <p:nvPr/>
            </p:nvSpPr>
            <p:spPr>
              <a:xfrm>
                <a:off x="-1262303" y="3486150"/>
                <a:ext cx="388744" cy="200275"/>
              </a:xfrm>
              <a:prstGeom prst="rect">
                <a:avLst/>
              </a:prstGeom>
              <a:solidFill>
                <a:srgbClr val="FFF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>
                <a:off x="-1649219" y="3557837"/>
                <a:ext cx="611981" cy="230980"/>
              </a:xfrm>
              <a:custGeom>
                <a:avLst/>
                <a:gdLst>
                  <a:gd name="connsiteX0" fmla="*/ 581025 w 581025"/>
                  <a:gd name="connsiteY0" fmla="*/ 190500 h 233362"/>
                  <a:gd name="connsiteX1" fmla="*/ 466725 w 581025"/>
                  <a:gd name="connsiteY1" fmla="*/ 233362 h 233362"/>
                  <a:gd name="connsiteX2" fmla="*/ 414338 w 581025"/>
                  <a:gd name="connsiteY2" fmla="*/ 209550 h 233362"/>
                  <a:gd name="connsiteX3" fmla="*/ 309563 w 581025"/>
                  <a:gd name="connsiteY3" fmla="*/ 171450 h 233362"/>
                  <a:gd name="connsiteX4" fmla="*/ 233363 w 581025"/>
                  <a:gd name="connsiteY4" fmla="*/ 157162 h 233362"/>
                  <a:gd name="connsiteX5" fmla="*/ 152400 w 581025"/>
                  <a:gd name="connsiteY5" fmla="*/ 147637 h 233362"/>
                  <a:gd name="connsiteX6" fmla="*/ 80963 w 581025"/>
                  <a:gd name="connsiteY6" fmla="*/ 152400 h 233362"/>
                  <a:gd name="connsiteX7" fmla="*/ 47625 w 581025"/>
                  <a:gd name="connsiteY7" fmla="*/ 152400 h 233362"/>
                  <a:gd name="connsiteX8" fmla="*/ 4763 w 581025"/>
                  <a:gd name="connsiteY8" fmla="*/ 161925 h 233362"/>
                  <a:gd name="connsiteX9" fmla="*/ 0 w 581025"/>
                  <a:gd name="connsiteY9" fmla="*/ 157162 h 233362"/>
                  <a:gd name="connsiteX10" fmla="*/ 19050 w 581025"/>
                  <a:gd name="connsiteY10" fmla="*/ 90487 h 233362"/>
                  <a:gd name="connsiteX11" fmla="*/ 61913 w 581025"/>
                  <a:gd name="connsiteY11" fmla="*/ 42862 h 233362"/>
                  <a:gd name="connsiteX12" fmla="*/ 109538 w 581025"/>
                  <a:gd name="connsiteY12" fmla="*/ 19050 h 233362"/>
                  <a:gd name="connsiteX13" fmla="*/ 147638 w 581025"/>
                  <a:gd name="connsiteY13" fmla="*/ 0 h 233362"/>
                  <a:gd name="connsiteX14" fmla="*/ 219075 w 581025"/>
                  <a:gd name="connsiteY14" fmla="*/ 0 h 233362"/>
                  <a:gd name="connsiteX15" fmla="*/ 357188 w 581025"/>
                  <a:gd name="connsiteY15" fmla="*/ 14287 h 233362"/>
                  <a:gd name="connsiteX16" fmla="*/ 442913 w 581025"/>
                  <a:gd name="connsiteY16" fmla="*/ 38100 h 233362"/>
                  <a:gd name="connsiteX17" fmla="*/ 485775 w 581025"/>
                  <a:gd name="connsiteY17" fmla="*/ 80962 h 233362"/>
                  <a:gd name="connsiteX18" fmla="*/ 542925 w 581025"/>
                  <a:gd name="connsiteY18" fmla="*/ 128587 h 233362"/>
                  <a:gd name="connsiteX19" fmla="*/ 581025 w 581025"/>
                  <a:gd name="connsiteY19" fmla="*/ 190500 h 233362"/>
                  <a:gd name="connsiteX0" fmla="*/ 581025 w 581025"/>
                  <a:gd name="connsiteY0" fmla="*/ 190500 h 233362"/>
                  <a:gd name="connsiteX1" fmla="*/ 530031 w 581025"/>
                  <a:gd name="connsiteY1" fmla="*/ 206919 h 233362"/>
                  <a:gd name="connsiteX2" fmla="*/ 466725 w 581025"/>
                  <a:gd name="connsiteY2" fmla="*/ 233362 h 233362"/>
                  <a:gd name="connsiteX3" fmla="*/ 414338 w 581025"/>
                  <a:gd name="connsiteY3" fmla="*/ 209550 h 233362"/>
                  <a:gd name="connsiteX4" fmla="*/ 309563 w 581025"/>
                  <a:gd name="connsiteY4" fmla="*/ 171450 h 233362"/>
                  <a:gd name="connsiteX5" fmla="*/ 233363 w 581025"/>
                  <a:gd name="connsiteY5" fmla="*/ 157162 h 233362"/>
                  <a:gd name="connsiteX6" fmla="*/ 152400 w 581025"/>
                  <a:gd name="connsiteY6" fmla="*/ 147637 h 233362"/>
                  <a:gd name="connsiteX7" fmla="*/ 80963 w 581025"/>
                  <a:gd name="connsiteY7" fmla="*/ 152400 h 233362"/>
                  <a:gd name="connsiteX8" fmla="*/ 47625 w 581025"/>
                  <a:gd name="connsiteY8" fmla="*/ 152400 h 233362"/>
                  <a:gd name="connsiteX9" fmla="*/ 4763 w 581025"/>
                  <a:gd name="connsiteY9" fmla="*/ 161925 h 233362"/>
                  <a:gd name="connsiteX10" fmla="*/ 0 w 581025"/>
                  <a:gd name="connsiteY10" fmla="*/ 157162 h 233362"/>
                  <a:gd name="connsiteX11" fmla="*/ 19050 w 581025"/>
                  <a:gd name="connsiteY11" fmla="*/ 90487 h 233362"/>
                  <a:gd name="connsiteX12" fmla="*/ 61913 w 581025"/>
                  <a:gd name="connsiteY12" fmla="*/ 42862 h 233362"/>
                  <a:gd name="connsiteX13" fmla="*/ 109538 w 581025"/>
                  <a:gd name="connsiteY13" fmla="*/ 19050 h 233362"/>
                  <a:gd name="connsiteX14" fmla="*/ 147638 w 581025"/>
                  <a:gd name="connsiteY14" fmla="*/ 0 h 233362"/>
                  <a:gd name="connsiteX15" fmla="*/ 219075 w 581025"/>
                  <a:gd name="connsiteY15" fmla="*/ 0 h 233362"/>
                  <a:gd name="connsiteX16" fmla="*/ 357188 w 581025"/>
                  <a:gd name="connsiteY16" fmla="*/ 14287 h 233362"/>
                  <a:gd name="connsiteX17" fmla="*/ 442913 w 581025"/>
                  <a:gd name="connsiteY17" fmla="*/ 38100 h 233362"/>
                  <a:gd name="connsiteX18" fmla="*/ 485775 w 581025"/>
                  <a:gd name="connsiteY18" fmla="*/ 80962 h 233362"/>
                  <a:gd name="connsiteX19" fmla="*/ 542925 w 581025"/>
                  <a:gd name="connsiteY19" fmla="*/ 128587 h 233362"/>
                  <a:gd name="connsiteX20" fmla="*/ 581025 w 581025"/>
                  <a:gd name="connsiteY20" fmla="*/ 190500 h 233362"/>
                  <a:gd name="connsiteX0" fmla="*/ 581025 w 581025"/>
                  <a:gd name="connsiteY0" fmla="*/ 190500 h 233362"/>
                  <a:gd name="connsiteX1" fmla="*/ 530031 w 581025"/>
                  <a:gd name="connsiteY1" fmla="*/ 206919 h 233362"/>
                  <a:gd name="connsiteX2" fmla="*/ 466725 w 581025"/>
                  <a:gd name="connsiteY2" fmla="*/ 233362 h 233362"/>
                  <a:gd name="connsiteX3" fmla="*/ 414338 w 581025"/>
                  <a:gd name="connsiteY3" fmla="*/ 209550 h 233362"/>
                  <a:gd name="connsiteX4" fmla="*/ 309563 w 581025"/>
                  <a:gd name="connsiteY4" fmla="*/ 171450 h 233362"/>
                  <a:gd name="connsiteX5" fmla="*/ 233363 w 581025"/>
                  <a:gd name="connsiteY5" fmla="*/ 157162 h 233362"/>
                  <a:gd name="connsiteX6" fmla="*/ 152400 w 581025"/>
                  <a:gd name="connsiteY6" fmla="*/ 147637 h 233362"/>
                  <a:gd name="connsiteX7" fmla="*/ 80963 w 581025"/>
                  <a:gd name="connsiteY7" fmla="*/ 152400 h 233362"/>
                  <a:gd name="connsiteX8" fmla="*/ 47625 w 581025"/>
                  <a:gd name="connsiteY8" fmla="*/ 152400 h 233362"/>
                  <a:gd name="connsiteX9" fmla="*/ 4763 w 581025"/>
                  <a:gd name="connsiteY9" fmla="*/ 161925 h 233362"/>
                  <a:gd name="connsiteX10" fmla="*/ 0 w 581025"/>
                  <a:gd name="connsiteY10" fmla="*/ 157162 h 233362"/>
                  <a:gd name="connsiteX11" fmla="*/ 19050 w 581025"/>
                  <a:gd name="connsiteY11" fmla="*/ 90487 h 233362"/>
                  <a:gd name="connsiteX12" fmla="*/ 61913 w 581025"/>
                  <a:gd name="connsiteY12" fmla="*/ 42862 h 233362"/>
                  <a:gd name="connsiteX13" fmla="*/ 109538 w 581025"/>
                  <a:gd name="connsiteY13" fmla="*/ 19050 h 233362"/>
                  <a:gd name="connsiteX14" fmla="*/ 147638 w 581025"/>
                  <a:gd name="connsiteY14" fmla="*/ 0 h 233362"/>
                  <a:gd name="connsiteX15" fmla="*/ 219075 w 581025"/>
                  <a:gd name="connsiteY15" fmla="*/ 0 h 233362"/>
                  <a:gd name="connsiteX16" fmla="*/ 357188 w 581025"/>
                  <a:gd name="connsiteY16" fmla="*/ 14287 h 233362"/>
                  <a:gd name="connsiteX17" fmla="*/ 442913 w 581025"/>
                  <a:gd name="connsiteY17" fmla="*/ 38100 h 233362"/>
                  <a:gd name="connsiteX18" fmla="*/ 485775 w 581025"/>
                  <a:gd name="connsiteY18" fmla="*/ 80962 h 233362"/>
                  <a:gd name="connsiteX19" fmla="*/ 542925 w 581025"/>
                  <a:gd name="connsiteY19" fmla="*/ 128587 h 233362"/>
                  <a:gd name="connsiteX20" fmla="*/ 581025 w 581025"/>
                  <a:gd name="connsiteY20" fmla="*/ 190500 h 233362"/>
                  <a:gd name="connsiteX0" fmla="*/ 581025 w 581025"/>
                  <a:gd name="connsiteY0" fmla="*/ 190500 h 233362"/>
                  <a:gd name="connsiteX1" fmla="*/ 530031 w 581025"/>
                  <a:gd name="connsiteY1" fmla="*/ 206919 h 233362"/>
                  <a:gd name="connsiteX2" fmla="*/ 482406 w 581025"/>
                  <a:gd name="connsiteY2" fmla="*/ 223588 h 233362"/>
                  <a:gd name="connsiteX3" fmla="*/ 466725 w 581025"/>
                  <a:gd name="connsiteY3" fmla="*/ 233362 h 233362"/>
                  <a:gd name="connsiteX4" fmla="*/ 414338 w 581025"/>
                  <a:gd name="connsiteY4" fmla="*/ 209550 h 233362"/>
                  <a:gd name="connsiteX5" fmla="*/ 309563 w 581025"/>
                  <a:gd name="connsiteY5" fmla="*/ 171450 h 233362"/>
                  <a:gd name="connsiteX6" fmla="*/ 233363 w 581025"/>
                  <a:gd name="connsiteY6" fmla="*/ 157162 h 233362"/>
                  <a:gd name="connsiteX7" fmla="*/ 152400 w 581025"/>
                  <a:gd name="connsiteY7" fmla="*/ 147637 h 233362"/>
                  <a:gd name="connsiteX8" fmla="*/ 80963 w 581025"/>
                  <a:gd name="connsiteY8" fmla="*/ 152400 h 233362"/>
                  <a:gd name="connsiteX9" fmla="*/ 47625 w 581025"/>
                  <a:gd name="connsiteY9" fmla="*/ 152400 h 233362"/>
                  <a:gd name="connsiteX10" fmla="*/ 4763 w 581025"/>
                  <a:gd name="connsiteY10" fmla="*/ 161925 h 233362"/>
                  <a:gd name="connsiteX11" fmla="*/ 0 w 581025"/>
                  <a:gd name="connsiteY11" fmla="*/ 157162 h 233362"/>
                  <a:gd name="connsiteX12" fmla="*/ 19050 w 581025"/>
                  <a:gd name="connsiteY12" fmla="*/ 90487 h 233362"/>
                  <a:gd name="connsiteX13" fmla="*/ 61913 w 581025"/>
                  <a:gd name="connsiteY13" fmla="*/ 42862 h 233362"/>
                  <a:gd name="connsiteX14" fmla="*/ 109538 w 581025"/>
                  <a:gd name="connsiteY14" fmla="*/ 19050 h 233362"/>
                  <a:gd name="connsiteX15" fmla="*/ 147638 w 581025"/>
                  <a:gd name="connsiteY15" fmla="*/ 0 h 233362"/>
                  <a:gd name="connsiteX16" fmla="*/ 219075 w 581025"/>
                  <a:gd name="connsiteY16" fmla="*/ 0 h 233362"/>
                  <a:gd name="connsiteX17" fmla="*/ 357188 w 581025"/>
                  <a:gd name="connsiteY17" fmla="*/ 14287 h 233362"/>
                  <a:gd name="connsiteX18" fmla="*/ 442913 w 581025"/>
                  <a:gd name="connsiteY18" fmla="*/ 38100 h 233362"/>
                  <a:gd name="connsiteX19" fmla="*/ 485775 w 581025"/>
                  <a:gd name="connsiteY19" fmla="*/ 80962 h 233362"/>
                  <a:gd name="connsiteX20" fmla="*/ 542925 w 581025"/>
                  <a:gd name="connsiteY20" fmla="*/ 128587 h 233362"/>
                  <a:gd name="connsiteX21" fmla="*/ 581025 w 581025"/>
                  <a:gd name="connsiteY21" fmla="*/ 190500 h 233362"/>
                  <a:gd name="connsiteX0" fmla="*/ 581025 w 581025"/>
                  <a:gd name="connsiteY0" fmla="*/ 190500 h 230980"/>
                  <a:gd name="connsiteX1" fmla="*/ 530031 w 581025"/>
                  <a:gd name="connsiteY1" fmla="*/ 206919 h 230980"/>
                  <a:gd name="connsiteX2" fmla="*/ 482406 w 581025"/>
                  <a:gd name="connsiteY2" fmla="*/ 223588 h 230980"/>
                  <a:gd name="connsiteX3" fmla="*/ 457200 w 581025"/>
                  <a:gd name="connsiteY3" fmla="*/ 230980 h 230980"/>
                  <a:gd name="connsiteX4" fmla="*/ 414338 w 581025"/>
                  <a:gd name="connsiteY4" fmla="*/ 209550 h 230980"/>
                  <a:gd name="connsiteX5" fmla="*/ 309563 w 581025"/>
                  <a:gd name="connsiteY5" fmla="*/ 171450 h 230980"/>
                  <a:gd name="connsiteX6" fmla="*/ 233363 w 581025"/>
                  <a:gd name="connsiteY6" fmla="*/ 157162 h 230980"/>
                  <a:gd name="connsiteX7" fmla="*/ 152400 w 581025"/>
                  <a:gd name="connsiteY7" fmla="*/ 147637 h 230980"/>
                  <a:gd name="connsiteX8" fmla="*/ 80963 w 581025"/>
                  <a:gd name="connsiteY8" fmla="*/ 152400 h 230980"/>
                  <a:gd name="connsiteX9" fmla="*/ 47625 w 581025"/>
                  <a:gd name="connsiteY9" fmla="*/ 152400 h 230980"/>
                  <a:gd name="connsiteX10" fmla="*/ 4763 w 581025"/>
                  <a:gd name="connsiteY10" fmla="*/ 161925 h 230980"/>
                  <a:gd name="connsiteX11" fmla="*/ 0 w 581025"/>
                  <a:gd name="connsiteY11" fmla="*/ 157162 h 230980"/>
                  <a:gd name="connsiteX12" fmla="*/ 19050 w 581025"/>
                  <a:gd name="connsiteY12" fmla="*/ 90487 h 230980"/>
                  <a:gd name="connsiteX13" fmla="*/ 61913 w 581025"/>
                  <a:gd name="connsiteY13" fmla="*/ 42862 h 230980"/>
                  <a:gd name="connsiteX14" fmla="*/ 109538 w 581025"/>
                  <a:gd name="connsiteY14" fmla="*/ 19050 h 230980"/>
                  <a:gd name="connsiteX15" fmla="*/ 147638 w 581025"/>
                  <a:gd name="connsiteY15" fmla="*/ 0 h 230980"/>
                  <a:gd name="connsiteX16" fmla="*/ 219075 w 581025"/>
                  <a:gd name="connsiteY16" fmla="*/ 0 h 230980"/>
                  <a:gd name="connsiteX17" fmla="*/ 357188 w 581025"/>
                  <a:gd name="connsiteY17" fmla="*/ 14287 h 230980"/>
                  <a:gd name="connsiteX18" fmla="*/ 442913 w 581025"/>
                  <a:gd name="connsiteY18" fmla="*/ 38100 h 230980"/>
                  <a:gd name="connsiteX19" fmla="*/ 485775 w 581025"/>
                  <a:gd name="connsiteY19" fmla="*/ 80962 h 230980"/>
                  <a:gd name="connsiteX20" fmla="*/ 542925 w 581025"/>
                  <a:gd name="connsiteY20" fmla="*/ 128587 h 230980"/>
                  <a:gd name="connsiteX21" fmla="*/ 581025 w 581025"/>
                  <a:gd name="connsiteY21" fmla="*/ 190500 h 230980"/>
                  <a:gd name="connsiteX0" fmla="*/ 581025 w 581025"/>
                  <a:gd name="connsiteY0" fmla="*/ 190500 h 230980"/>
                  <a:gd name="connsiteX1" fmla="*/ 530031 w 581025"/>
                  <a:gd name="connsiteY1" fmla="*/ 206919 h 230980"/>
                  <a:gd name="connsiteX2" fmla="*/ 499074 w 581025"/>
                  <a:gd name="connsiteY2" fmla="*/ 225970 h 230980"/>
                  <a:gd name="connsiteX3" fmla="*/ 457200 w 581025"/>
                  <a:gd name="connsiteY3" fmla="*/ 230980 h 230980"/>
                  <a:gd name="connsiteX4" fmla="*/ 414338 w 581025"/>
                  <a:gd name="connsiteY4" fmla="*/ 209550 h 230980"/>
                  <a:gd name="connsiteX5" fmla="*/ 309563 w 581025"/>
                  <a:gd name="connsiteY5" fmla="*/ 171450 h 230980"/>
                  <a:gd name="connsiteX6" fmla="*/ 233363 w 581025"/>
                  <a:gd name="connsiteY6" fmla="*/ 157162 h 230980"/>
                  <a:gd name="connsiteX7" fmla="*/ 152400 w 581025"/>
                  <a:gd name="connsiteY7" fmla="*/ 147637 h 230980"/>
                  <a:gd name="connsiteX8" fmla="*/ 80963 w 581025"/>
                  <a:gd name="connsiteY8" fmla="*/ 152400 h 230980"/>
                  <a:gd name="connsiteX9" fmla="*/ 47625 w 581025"/>
                  <a:gd name="connsiteY9" fmla="*/ 152400 h 230980"/>
                  <a:gd name="connsiteX10" fmla="*/ 4763 w 581025"/>
                  <a:gd name="connsiteY10" fmla="*/ 161925 h 230980"/>
                  <a:gd name="connsiteX11" fmla="*/ 0 w 581025"/>
                  <a:gd name="connsiteY11" fmla="*/ 157162 h 230980"/>
                  <a:gd name="connsiteX12" fmla="*/ 19050 w 581025"/>
                  <a:gd name="connsiteY12" fmla="*/ 90487 h 230980"/>
                  <a:gd name="connsiteX13" fmla="*/ 61913 w 581025"/>
                  <a:gd name="connsiteY13" fmla="*/ 42862 h 230980"/>
                  <a:gd name="connsiteX14" fmla="*/ 109538 w 581025"/>
                  <a:gd name="connsiteY14" fmla="*/ 19050 h 230980"/>
                  <a:gd name="connsiteX15" fmla="*/ 147638 w 581025"/>
                  <a:gd name="connsiteY15" fmla="*/ 0 h 230980"/>
                  <a:gd name="connsiteX16" fmla="*/ 219075 w 581025"/>
                  <a:gd name="connsiteY16" fmla="*/ 0 h 230980"/>
                  <a:gd name="connsiteX17" fmla="*/ 357188 w 581025"/>
                  <a:gd name="connsiteY17" fmla="*/ 14287 h 230980"/>
                  <a:gd name="connsiteX18" fmla="*/ 442913 w 581025"/>
                  <a:gd name="connsiteY18" fmla="*/ 38100 h 230980"/>
                  <a:gd name="connsiteX19" fmla="*/ 485775 w 581025"/>
                  <a:gd name="connsiteY19" fmla="*/ 80962 h 230980"/>
                  <a:gd name="connsiteX20" fmla="*/ 542925 w 581025"/>
                  <a:gd name="connsiteY20" fmla="*/ 128587 h 230980"/>
                  <a:gd name="connsiteX21" fmla="*/ 581025 w 581025"/>
                  <a:gd name="connsiteY21" fmla="*/ 190500 h 230980"/>
                  <a:gd name="connsiteX0" fmla="*/ 581025 w 581025"/>
                  <a:gd name="connsiteY0" fmla="*/ 190500 h 230980"/>
                  <a:gd name="connsiteX1" fmla="*/ 563369 w 581025"/>
                  <a:gd name="connsiteY1" fmla="*/ 199776 h 230980"/>
                  <a:gd name="connsiteX2" fmla="*/ 530031 w 581025"/>
                  <a:gd name="connsiteY2" fmla="*/ 206919 h 230980"/>
                  <a:gd name="connsiteX3" fmla="*/ 499074 w 581025"/>
                  <a:gd name="connsiteY3" fmla="*/ 225970 h 230980"/>
                  <a:gd name="connsiteX4" fmla="*/ 457200 w 581025"/>
                  <a:gd name="connsiteY4" fmla="*/ 230980 h 230980"/>
                  <a:gd name="connsiteX5" fmla="*/ 414338 w 581025"/>
                  <a:gd name="connsiteY5" fmla="*/ 209550 h 230980"/>
                  <a:gd name="connsiteX6" fmla="*/ 309563 w 581025"/>
                  <a:gd name="connsiteY6" fmla="*/ 171450 h 230980"/>
                  <a:gd name="connsiteX7" fmla="*/ 233363 w 581025"/>
                  <a:gd name="connsiteY7" fmla="*/ 157162 h 230980"/>
                  <a:gd name="connsiteX8" fmla="*/ 152400 w 581025"/>
                  <a:gd name="connsiteY8" fmla="*/ 147637 h 230980"/>
                  <a:gd name="connsiteX9" fmla="*/ 80963 w 581025"/>
                  <a:gd name="connsiteY9" fmla="*/ 152400 h 230980"/>
                  <a:gd name="connsiteX10" fmla="*/ 47625 w 581025"/>
                  <a:gd name="connsiteY10" fmla="*/ 152400 h 230980"/>
                  <a:gd name="connsiteX11" fmla="*/ 4763 w 581025"/>
                  <a:gd name="connsiteY11" fmla="*/ 161925 h 230980"/>
                  <a:gd name="connsiteX12" fmla="*/ 0 w 581025"/>
                  <a:gd name="connsiteY12" fmla="*/ 157162 h 230980"/>
                  <a:gd name="connsiteX13" fmla="*/ 19050 w 581025"/>
                  <a:gd name="connsiteY13" fmla="*/ 90487 h 230980"/>
                  <a:gd name="connsiteX14" fmla="*/ 61913 w 581025"/>
                  <a:gd name="connsiteY14" fmla="*/ 42862 h 230980"/>
                  <a:gd name="connsiteX15" fmla="*/ 109538 w 581025"/>
                  <a:gd name="connsiteY15" fmla="*/ 19050 h 230980"/>
                  <a:gd name="connsiteX16" fmla="*/ 147638 w 581025"/>
                  <a:gd name="connsiteY16" fmla="*/ 0 h 230980"/>
                  <a:gd name="connsiteX17" fmla="*/ 219075 w 581025"/>
                  <a:gd name="connsiteY17" fmla="*/ 0 h 230980"/>
                  <a:gd name="connsiteX18" fmla="*/ 357188 w 581025"/>
                  <a:gd name="connsiteY18" fmla="*/ 14287 h 230980"/>
                  <a:gd name="connsiteX19" fmla="*/ 442913 w 581025"/>
                  <a:gd name="connsiteY19" fmla="*/ 38100 h 230980"/>
                  <a:gd name="connsiteX20" fmla="*/ 485775 w 581025"/>
                  <a:gd name="connsiteY20" fmla="*/ 80962 h 230980"/>
                  <a:gd name="connsiteX21" fmla="*/ 542925 w 581025"/>
                  <a:gd name="connsiteY21" fmla="*/ 128587 h 230980"/>
                  <a:gd name="connsiteX22" fmla="*/ 581025 w 581025"/>
                  <a:gd name="connsiteY22" fmla="*/ 190500 h 230980"/>
                  <a:gd name="connsiteX0" fmla="*/ 611981 w 611981"/>
                  <a:gd name="connsiteY0" fmla="*/ 202406 h 230980"/>
                  <a:gd name="connsiteX1" fmla="*/ 563369 w 611981"/>
                  <a:gd name="connsiteY1" fmla="*/ 199776 h 230980"/>
                  <a:gd name="connsiteX2" fmla="*/ 530031 w 611981"/>
                  <a:gd name="connsiteY2" fmla="*/ 206919 h 230980"/>
                  <a:gd name="connsiteX3" fmla="*/ 499074 w 611981"/>
                  <a:gd name="connsiteY3" fmla="*/ 225970 h 230980"/>
                  <a:gd name="connsiteX4" fmla="*/ 457200 w 611981"/>
                  <a:gd name="connsiteY4" fmla="*/ 230980 h 230980"/>
                  <a:gd name="connsiteX5" fmla="*/ 414338 w 611981"/>
                  <a:gd name="connsiteY5" fmla="*/ 209550 h 230980"/>
                  <a:gd name="connsiteX6" fmla="*/ 309563 w 611981"/>
                  <a:gd name="connsiteY6" fmla="*/ 171450 h 230980"/>
                  <a:gd name="connsiteX7" fmla="*/ 233363 w 611981"/>
                  <a:gd name="connsiteY7" fmla="*/ 157162 h 230980"/>
                  <a:gd name="connsiteX8" fmla="*/ 152400 w 611981"/>
                  <a:gd name="connsiteY8" fmla="*/ 147637 h 230980"/>
                  <a:gd name="connsiteX9" fmla="*/ 80963 w 611981"/>
                  <a:gd name="connsiteY9" fmla="*/ 152400 h 230980"/>
                  <a:gd name="connsiteX10" fmla="*/ 47625 w 611981"/>
                  <a:gd name="connsiteY10" fmla="*/ 152400 h 230980"/>
                  <a:gd name="connsiteX11" fmla="*/ 4763 w 611981"/>
                  <a:gd name="connsiteY11" fmla="*/ 161925 h 230980"/>
                  <a:gd name="connsiteX12" fmla="*/ 0 w 611981"/>
                  <a:gd name="connsiteY12" fmla="*/ 157162 h 230980"/>
                  <a:gd name="connsiteX13" fmla="*/ 19050 w 611981"/>
                  <a:gd name="connsiteY13" fmla="*/ 90487 h 230980"/>
                  <a:gd name="connsiteX14" fmla="*/ 61913 w 611981"/>
                  <a:gd name="connsiteY14" fmla="*/ 42862 h 230980"/>
                  <a:gd name="connsiteX15" fmla="*/ 109538 w 611981"/>
                  <a:gd name="connsiteY15" fmla="*/ 19050 h 230980"/>
                  <a:gd name="connsiteX16" fmla="*/ 147638 w 611981"/>
                  <a:gd name="connsiteY16" fmla="*/ 0 h 230980"/>
                  <a:gd name="connsiteX17" fmla="*/ 219075 w 611981"/>
                  <a:gd name="connsiteY17" fmla="*/ 0 h 230980"/>
                  <a:gd name="connsiteX18" fmla="*/ 357188 w 611981"/>
                  <a:gd name="connsiteY18" fmla="*/ 14287 h 230980"/>
                  <a:gd name="connsiteX19" fmla="*/ 442913 w 611981"/>
                  <a:gd name="connsiteY19" fmla="*/ 38100 h 230980"/>
                  <a:gd name="connsiteX20" fmla="*/ 485775 w 611981"/>
                  <a:gd name="connsiteY20" fmla="*/ 80962 h 230980"/>
                  <a:gd name="connsiteX21" fmla="*/ 542925 w 611981"/>
                  <a:gd name="connsiteY21" fmla="*/ 128587 h 230980"/>
                  <a:gd name="connsiteX22" fmla="*/ 611981 w 611981"/>
                  <a:gd name="connsiteY22" fmla="*/ 202406 h 230980"/>
                  <a:gd name="connsiteX0" fmla="*/ 611981 w 611981"/>
                  <a:gd name="connsiteY0" fmla="*/ 202406 h 230980"/>
                  <a:gd name="connsiteX1" fmla="*/ 577657 w 611981"/>
                  <a:gd name="connsiteY1" fmla="*/ 216445 h 230980"/>
                  <a:gd name="connsiteX2" fmla="*/ 530031 w 611981"/>
                  <a:gd name="connsiteY2" fmla="*/ 206919 h 230980"/>
                  <a:gd name="connsiteX3" fmla="*/ 499074 w 611981"/>
                  <a:gd name="connsiteY3" fmla="*/ 225970 h 230980"/>
                  <a:gd name="connsiteX4" fmla="*/ 457200 w 611981"/>
                  <a:gd name="connsiteY4" fmla="*/ 230980 h 230980"/>
                  <a:gd name="connsiteX5" fmla="*/ 414338 w 611981"/>
                  <a:gd name="connsiteY5" fmla="*/ 209550 h 230980"/>
                  <a:gd name="connsiteX6" fmla="*/ 309563 w 611981"/>
                  <a:gd name="connsiteY6" fmla="*/ 171450 h 230980"/>
                  <a:gd name="connsiteX7" fmla="*/ 233363 w 611981"/>
                  <a:gd name="connsiteY7" fmla="*/ 157162 h 230980"/>
                  <a:gd name="connsiteX8" fmla="*/ 152400 w 611981"/>
                  <a:gd name="connsiteY8" fmla="*/ 147637 h 230980"/>
                  <a:gd name="connsiteX9" fmla="*/ 80963 w 611981"/>
                  <a:gd name="connsiteY9" fmla="*/ 152400 h 230980"/>
                  <a:gd name="connsiteX10" fmla="*/ 47625 w 611981"/>
                  <a:gd name="connsiteY10" fmla="*/ 152400 h 230980"/>
                  <a:gd name="connsiteX11" fmla="*/ 4763 w 611981"/>
                  <a:gd name="connsiteY11" fmla="*/ 161925 h 230980"/>
                  <a:gd name="connsiteX12" fmla="*/ 0 w 611981"/>
                  <a:gd name="connsiteY12" fmla="*/ 157162 h 230980"/>
                  <a:gd name="connsiteX13" fmla="*/ 19050 w 611981"/>
                  <a:gd name="connsiteY13" fmla="*/ 90487 h 230980"/>
                  <a:gd name="connsiteX14" fmla="*/ 61913 w 611981"/>
                  <a:gd name="connsiteY14" fmla="*/ 42862 h 230980"/>
                  <a:gd name="connsiteX15" fmla="*/ 109538 w 611981"/>
                  <a:gd name="connsiteY15" fmla="*/ 19050 h 230980"/>
                  <a:gd name="connsiteX16" fmla="*/ 147638 w 611981"/>
                  <a:gd name="connsiteY16" fmla="*/ 0 h 230980"/>
                  <a:gd name="connsiteX17" fmla="*/ 219075 w 611981"/>
                  <a:gd name="connsiteY17" fmla="*/ 0 h 230980"/>
                  <a:gd name="connsiteX18" fmla="*/ 357188 w 611981"/>
                  <a:gd name="connsiteY18" fmla="*/ 14287 h 230980"/>
                  <a:gd name="connsiteX19" fmla="*/ 442913 w 611981"/>
                  <a:gd name="connsiteY19" fmla="*/ 38100 h 230980"/>
                  <a:gd name="connsiteX20" fmla="*/ 485775 w 611981"/>
                  <a:gd name="connsiteY20" fmla="*/ 80962 h 230980"/>
                  <a:gd name="connsiteX21" fmla="*/ 542925 w 611981"/>
                  <a:gd name="connsiteY21" fmla="*/ 128587 h 230980"/>
                  <a:gd name="connsiteX22" fmla="*/ 611981 w 611981"/>
                  <a:gd name="connsiteY22" fmla="*/ 202406 h 230980"/>
                  <a:gd name="connsiteX0" fmla="*/ 611981 w 611981"/>
                  <a:gd name="connsiteY0" fmla="*/ 202406 h 230980"/>
                  <a:gd name="connsiteX1" fmla="*/ 577657 w 611981"/>
                  <a:gd name="connsiteY1" fmla="*/ 216445 h 230980"/>
                  <a:gd name="connsiteX2" fmla="*/ 532413 w 611981"/>
                  <a:gd name="connsiteY2" fmla="*/ 218825 h 230980"/>
                  <a:gd name="connsiteX3" fmla="*/ 499074 w 611981"/>
                  <a:gd name="connsiteY3" fmla="*/ 225970 h 230980"/>
                  <a:gd name="connsiteX4" fmla="*/ 457200 w 611981"/>
                  <a:gd name="connsiteY4" fmla="*/ 230980 h 230980"/>
                  <a:gd name="connsiteX5" fmla="*/ 414338 w 611981"/>
                  <a:gd name="connsiteY5" fmla="*/ 209550 h 230980"/>
                  <a:gd name="connsiteX6" fmla="*/ 309563 w 611981"/>
                  <a:gd name="connsiteY6" fmla="*/ 171450 h 230980"/>
                  <a:gd name="connsiteX7" fmla="*/ 233363 w 611981"/>
                  <a:gd name="connsiteY7" fmla="*/ 157162 h 230980"/>
                  <a:gd name="connsiteX8" fmla="*/ 152400 w 611981"/>
                  <a:gd name="connsiteY8" fmla="*/ 147637 h 230980"/>
                  <a:gd name="connsiteX9" fmla="*/ 80963 w 611981"/>
                  <a:gd name="connsiteY9" fmla="*/ 152400 h 230980"/>
                  <a:gd name="connsiteX10" fmla="*/ 47625 w 611981"/>
                  <a:gd name="connsiteY10" fmla="*/ 152400 h 230980"/>
                  <a:gd name="connsiteX11" fmla="*/ 4763 w 611981"/>
                  <a:gd name="connsiteY11" fmla="*/ 161925 h 230980"/>
                  <a:gd name="connsiteX12" fmla="*/ 0 w 611981"/>
                  <a:gd name="connsiteY12" fmla="*/ 157162 h 230980"/>
                  <a:gd name="connsiteX13" fmla="*/ 19050 w 611981"/>
                  <a:gd name="connsiteY13" fmla="*/ 90487 h 230980"/>
                  <a:gd name="connsiteX14" fmla="*/ 61913 w 611981"/>
                  <a:gd name="connsiteY14" fmla="*/ 42862 h 230980"/>
                  <a:gd name="connsiteX15" fmla="*/ 109538 w 611981"/>
                  <a:gd name="connsiteY15" fmla="*/ 19050 h 230980"/>
                  <a:gd name="connsiteX16" fmla="*/ 147638 w 611981"/>
                  <a:gd name="connsiteY16" fmla="*/ 0 h 230980"/>
                  <a:gd name="connsiteX17" fmla="*/ 219075 w 611981"/>
                  <a:gd name="connsiteY17" fmla="*/ 0 h 230980"/>
                  <a:gd name="connsiteX18" fmla="*/ 357188 w 611981"/>
                  <a:gd name="connsiteY18" fmla="*/ 14287 h 230980"/>
                  <a:gd name="connsiteX19" fmla="*/ 442913 w 611981"/>
                  <a:gd name="connsiteY19" fmla="*/ 38100 h 230980"/>
                  <a:gd name="connsiteX20" fmla="*/ 485775 w 611981"/>
                  <a:gd name="connsiteY20" fmla="*/ 80962 h 230980"/>
                  <a:gd name="connsiteX21" fmla="*/ 542925 w 611981"/>
                  <a:gd name="connsiteY21" fmla="*/ 128587 h 230980"/>
                  <a:gd name="connsiteX22" fmla="*/ 611981 w 611981"/>
                  <a:gd name="connsiteY22" fmla="*/ 202406 h 230980"/>
                  <a:gd name="connsiteX0" fmla="*/ 611981 w 611981"/>
                  <a:gd name="connsiteY0" fmla="*/ 202406 h 230980"/>
                  <a:gd name="connsiteX1" fmla="*/ 577657 w 611981"/>
                  <a:gd name="connsiteY1" fmla="*/ 216445 h 230980"/>
                  <a:gd name="connsiteX2" fmla="*/ 532413 w 611981"/>
                  <a:gd name="connsiteY2" fmla="*/ 218825 h 230980"/>
                  <a:gd name="connsiteX3" fmla="*/ 499074 w 611981"/>
                  <a:gd name="connsiteY3" fmla="*/ 225970 h 230980"/>
                  <a:gd name="connsiteX4" fmla="*/ 457200 w 611981"/>
                  <a:gd name="connsiteY4" fmla="*/ 230980 h 230980"/>
                  <a:gd name="connsiteX5" fmla="*/ 414338 w 611981"/>
                  <a:gd name="connsiteY5" fmla="*/ 209550 h 230980"/>
                  <a:gd name="connsiteX6" fmla="*/ 372869 w 611981"/>
                  <a:gd name="connsiteY6" fmla="*/ 199776 h 230980"/>
                  <a:gd name="connsiteX7" fmla="*/ 309563 w 611981"/>
                  <a:gd name="connsiteY7" fmla="*/ 171450 h 230980"/>
                  <a:gd name="connsiteX8" fmla="*/ 233363 w 611981"/>
                  <a:gd name="connsiteY8" fmla="*/ 157162 h 230980"/>
                  <a:gd name="connsiteX9" fmla="*/ 152400 w 611981"/>
                  <a:gd name="connsiteY9" fmla="*/ 147637 h 230980"/>
                  <a:gd name="connsiteX10" fmla="*/ 80963 w 611981"/>
                  <a:gd name="connsiteY10" fmla="*/ 152400 h 230980"/>
                  <a:gd name="connsiteX11" fmla="*/ 47625 w 611981"/>
                  <a:gd name="connsiteY11" fmla="*/ 152400 h 230980"/>
                  <a:gd name="connsiteX12" fmla="*/ 4763 w 611981"/>
                  <a:gd name="connsiteY12" fmla="*/ 161925 h 230980"/>
                  <a:gd name="connsiteX13" fmla="*/ 0 w 611981"/>
                  <a:gd name="connsiteY13" fmla="*/ 157162 h 230980"/>
                  <a:gd name="connsiteX14" fmla="*/ 19050 w 611981"/>
                  <a:gd name="connsiteY14" fmla="*/ 90487 h 230980"/>
                  <a:gd name="connsiteX15" fmla="*/ 61913 w 611981"/>
                  <a:gd name="connsiteY15" fmla="*/ 42862 h 230980"/>
                  <a:gd name="connsiteX16" fmla="*/ 109538 w 611981"/>
                  <a:gd name="connsiteY16" fmla="*/ 19050 h 230980"/>
                  <a:gd name="connsiteX17" fmla="*/ 147638 w 611981"/>
                  <a:gd name="connsiteY17" fmla="*/ 0 h 230980"/>
                  <a:gd name="connsiteX18" fmla="*/ 219075 w 611981"/>
                  <a:gd name="connsiteY18" fmla="*/ 0 h 230980"/>
                  <a:gd name="connsiteX19" fmla="*/ 357188 w 611981"/>
                  <a:gd name="connsiteY19" fmla="*/ 14287 h 230980"/>
                  <a:gd name="connsiteX20" fmla="*/ 442913 w 611981"/>
                  <a:gd name="connsiteY20" fmla="*/ 38100 h 230980"/>
                  <a:gd name="connsiteX21" fmla="*/ 485775 w 611981"/>
                  <a:gd name="connsiteY21" fmla="*/ 80962 h 230980"/>
                  <a:gd name="connsiteX22" fmla="*/ 542925 w 611981"/>
                  <a:gd name="connsiteY22" fmla="*/ 128587 h 230980"/>
                  <a:gd name="connsiteX23" fmla="*/ 611981 w 611981"/>
                  <a:gd name="connsiteY23" fmla="*/ 202406 h 230980"/>
                  <a:gd name="connsiteX0" fmla="*/ 611981 w 611981"/>
                  <a:gd name="connsiteY0" fmla="*/ 202406 h 230980"/>
                  <a:gd name="connsiteX1" fmla="*/ 577657 w 611981"/>
                  <a:gd name="connsiteY1" fmla="*/ 216445 h 230980"/>
                  <a:gd name="connsiteX2" fmla="*/ 532413 w 611981"/>
                  <a:gd name="connsiteY2" fmla="*/ 218825 h 230980"/>
                  <a:gd name="connsiteX3" fmla="*/ 499074 w 611981"/>
                  <a:gd name="connsiteY3" fmla="*/ 225970 h 230980"/>
                  <a:gd name="connsiteX4" fmla="*/ 457200 w 611981"/>
                  <a:gd name="connsiteY4" fmla="*/ 230980 h 230980"/>
                  <a:gd name="connsiteX5" fmla="*/ 414338 w 611981"/>
                  <a:gd name="connsiteY5" fmla="*/ 209550 h 230980"/>
                  <a:gd name="connsiteX6" fmla="*/ 372869 w 611981"/>
                  <a:gd name="connsiteY6" fmla="*/ 199776 h 230980"/>
                  <a:gd name="connsiteX7" fmla="*/ 309563 w 611981"/>
                  <a:gd name="connsiteY7" fmla="*/ 171450 h 230980"/>
                  <a:gd name="connsiteX8" fmla="*/ 272856 w 611981"/>
                  <a:gd name="connsiteY8" fmla="*/ 164057 h 230980"/>
                  <a:gd name="connsiteX9" fmla="*/ 233363 w 611981"/>
                  <a:gd name="connsiteY9" fmla="*/ 157162 h 230980"/>
                  <a:gd name="connsiteX10" fmla="*/ 152400 w 611981"/>
                  <a:gd name="connsiteY10" fmla="*/ 147637 h 230980"/>
                  <a:gd name="connsiteX11" fmla="*/ 80963 w 611981"/>
                  <a:gd name="connsiteY11" fmla="*/ 152400 h 230980"/>
                  <a:gd name="connsiteX12" fmla="*/ 47625 w 611981"/>
                  <a:gd name="connsiteY12" fmla="*/ 152400 h 230980"/>
                  <a:gd name="connsiteX13" fmla="*/ 4763 w 611981"/>
                  <a:gd name="connsiteY13" fmla="*/ 161925 h 230980"/>
                  <a:gd name="connsiteX14" fmla="*/ 0 w 611981"/>
                  <a:gd name="connsiteY14" fmla="*/ 157162 h 230980"/>
                  <a:gd name="connsiteX15" fmla="*/ 19050 w 611981"/>
                  <a:gd name="connsiteY15" fmla="*/ 90487 h 230980"/>
                  <a:gd name="connsiteX16" fmla="*/ 61913 w 611981"/>
                  <a:gd name="connsiteY16" fmla="*/ 42862 h 230980"/>
                  <a:gd name="connsiteX17" fmla="*/ 109538 w 611981"/>
                  <a:gd name="connsiteY17" fmla="*/ 19050 h 230980"/>
                  <a:gd name="connsiteX18" fmla="*/ 147638 w 611981"/>
                  <a:gd name="connsiteY18" fmla="*/ 0 h 230980"/>
                  <a:gd name="connsiteX19" fmla="*/ 219075 w 611981"/>
                  <a:gd name="connsiteY19" fmla="*/ 0 h 230980"/>
                  <a:gd name="connsiteX20" fmla="*/ 357188 w 611981"/>
                  <a:gd name="connsiteY20" fmla="*/ 14287 h 230980"/>
                  <a:gd name="connsiteX21" fmla="*/ 442913 w 611981"/>
                  <a:gd name="connsiteY21" fmla="*/ 38100 h 230980"/>
                  <a:gd name="connsiteX22" fmla="*/ 485775 w 611981"/>
                  <a:gd name="connsiteY22" fmla="*/ 80962 h 230980"/>
                  <a:gd name="connsiteX23" fmla="*/ 542925 w 611981"/>
                  <a:gd name="connsiteY23" fmla="*/ 128587 h 230980"/>
                  <a:gd name="connsiteX24" fmla="*/ 611981 w 611981"/>
                  <a:gd name="connsiteY24" fmla="*/ 202406 h 230980"/>
                  <a:gd name="connsiteX0" fmla="*/ 611981 w 611981"/>
                  <a:gd name="connsiteY0" fmla="*/ 202406 h 230980"/>
                  <a:gd name="connsiteX1" fmla="*/ 577657 w 611981"/>
                  <a:gd name="connsiteY1" fmla="*/ 216445 h 230980"/>
                  <a:gd name="connsiteX2" fmla="*/ 532413 w 611981"/>
                  <a:gd name="connsiteY2" fmla="*/ 218825 h 230980"/>
                  <a:gd name="connsiteX3" fmla="*/ 499074 w 611981"/>
                  <a:gd name="connsiteY3" fmla="*/ 225970 h 230980"/>
                  <a:gd name="connsiteX4" fmla="*/ 457200 w 611981"/>
                  <a:gd name="connsiteY4" fmla="*/ 230980 h 230980"/>
                  <a:gd name="connsiteX5" fmla="*/ 414338 w 611981"/>
                  <a:gd name="connsiteY5" fmla="*/ 209550 h 230980"/>
                  <a:gd name="connsiteX6" fmla="*/ 372869 w 611981"/>
                  <a:gd name="connsiteY6" fmla="*/ 199776 h 230980"/>
                  <a:gd name="connsiteX7" fmla="*/ 309563 w 611981"/>
                  <a:gd name="connsiteY7" fmla="*/ 171450 h 230980"/>
                  <a:gd name="connsiteX8" fmla="*/ 272856 w 611981"/>
                  <a:gd name="connsiteY8" fmla="*/ 164057 h 230980"/>
                  <a:gd name="connsiteX9" fmla="*/ 233363 w 611981"/>
                  <a:gd name="connsiteY9" fmla="*/ 157162 h 230980"/>
                  <a:gd name="connsiteX10" fmla="*/ 201419 w 611981"/>
                  <a:gd name="connsiteY10" fmla="*/ 152151 h 230980"/>
                  <a:gd name="connsiteX11" fmla="*/ 152400 w 611981"/>
                  <a:gd name="connsiteY11" fmla="*/ 147637 h 230980"/>
                  <a:gd name="connsiteX12" fmla="*/ 80963 w 611981"/>
                  <a:gd name="connsiteY12" fmla="*/ 152400 h 230980"/>
                  <a:gd name="connsiteX13" fmla="*/ 47625 w 611981"/>
                  <a:gd name="connsiteY13" fmla="*/ 152400 h 230980"/>
                  <a:gd name="connsiteX14" fmla="*/ 4763 w 611981"/>
                  <a:gd name="connsiteY14" fmla="*/ 161925 h 230980"/>
                  <a:gd name="connsiteX15" fmla="*/ 0 w 611981"/>
                  <a:gd name="connsiteY15" fmla="*/ 157162 h 230980"/>
                  <a:gd name="connsiteX16" fmla="*/ 19050 w 611981"/>
                  <a:gd name="connsiteY16" fmla="*/ 90487 h 230980"/>
                  <a:gd name="connsiteX17" fmla="*/ 61913 w 611981"/>
                  <a:gd name="connsiteY17" fmla="*/ 42862 h 230980"/>
                  <a:gd name="connsiteX18" fmla="*/ 109538 w 611981"/>
                  <a:gd name="connsiteY18" fmla="*/ 19050 h 230980"/>
                  <a:gd name="connsiteX19" fmla="*/ 147638 w 611981"/>
                  <a:gd name="connsiteY19" fmla="*/ 0 h 230980"/>
                  <a:gd name="connsiteX20" fmla="*/ 219075 w 611981"/>
                  <a:gd name="connsiteY20" fmla="*/ 0 h 230980"/>
                  <a:gd name="connsiteX21" fmla="*/ 357188 w 611981"/>
                  <a:gd name="connsiteY21" fmla="*/ 14287 h 230980"/>
                  <a:gd name="connsiteX22" fmla="*/ 442913 w 611981"/>
                  <a:gd name="connsiteY22" fmla="*/ 38100 h 230980"/>
                  <a:gd name="connsiteX23" fmla="*/ 485775 w 611981"/>
                  <a:gd name="connsiteY23" fmla="*/ 80962 h 230980"/>
                  <a:gd name="connsiteX24" fmla="*/ 542925 w 611981"/>
                  <a:gd name="connsiteY24" fmla="*/ 128587 h 230980"/>
                  <a:gd name="connsiteX25" fmla="*/ 611981 w 611981"/>
                  <a:gd name="connsiteY25" fmla="*/ 202406 h 23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11981" h="230980">
                    <a:moveTo>
                      <a:pt x="611981" y="202406"/>
                    </a:moveTo>
                    <a:lnTo>
                      <a:pt x="577657" y="216445"/>
                    </a:lnTo>
                    <a:lnTo>
                      <a:pt x="532413" y="218825"/>
                    </a:lnTo>
                    <a:lnTo>
                      <a:pt x="499074" y="225970"/>
                    </a:lnTo>
                    <a:lnTo>
                      <a:pt x="457200" y="230980"/>
                    </a:lnTo>
                    <a:lnTo>
                      <a:pt x="414338" y="209550"/>
                    </a:lnTo>
                    <a:lnTo>
                      <a:pt x="372869" y="199776"/>
                    </a:lnTo>
                    <a:lnTo>
                      <a:pt x="309563" y="171450"/>
                    </a:lnTo>
                    <a:lnTo>
                      <a:pt x="272856" y="164057"/>
                    </a:lnTo>
                    <a:lnTo>
                      <a:pt x="233363" y="157162"/>
                    </a:lnTo>
                    <a:lnTo>
                      <a:pt x="201419" y="152151"/>
                    </a:lnTo>
                    <a:lnTo>
                      <a:pt x="152400" y="147637"/>
                    </a:lnTo>
                    <a:lnTo>
                      <a:pt x="80963" y="152400"/>
                    </a:lnTo>
                    <a:lnTo>
                      <a:pt x="47625" y="152400"/>
                    </a:lnTo>
                    <a:lnTo>
                      <a:pt x="4763" y="161925"/>
                    </a:lnTo>
                    <a:lnTo>
                      <a:pt x="0" y="157162"/>
                    </a:lnTo>
                    <a:lnTo>
                      <a:pt x="19050" y="90487"/>
                    </a:lnTo>
                    <a:lnTo>
                      <a:pt x="61913" y="42862"/>
                    </a:lnTo>
                    <a:lnTo>
                      <a:pt x="109538" y="19050"/>
                    </a:lnTo>
                    <a:lnTo>
                      <a:pt x="147638" y="0"/>
                    </a:lnTo>
                    <a:lnTo>
                      <a:pt x="219075" y="0"/>
                    </a:lnTo>
                    <a:lnTo>
                      <a:pt x="357188" y="14287"/>
                    </a:lnTo>
                    <a:lnTo>
                      <a:pt x="442913" y="38100"/>
                    </a:lnTo>
                    <a:lnTo>
                      <a:pt x="485775" y="80962"/>
                    </a:lnTo>
                    <a:lnTo>
                      <a:pt x="542925" y="128587"/>
                    </a:lnTo>
                    <a:lnTo>
                      <a:pt x="611981" y="202406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>
                <a:off x="-1995294" y="2956174"/>
                <a:ext cx="1679575" cy="895350"/>
              </a:xfrm>
              <a:custGeom>
                <a:avLst/>
                <a:gdLst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1003300 w 1679575"/>
                  <a:gd name="connsiteY2" fmla="*/ 660400 h 895350"/>
                  <a:gd name="connsiteX3" fmla="*/ 962025 w 1679575"/>
                  <a:gd name="connsiteY3" fmla="*/ 730250 h 895350"/>
                  <a:gd name="connsiteX4" fmla="*/ 901700 w 1679575"/>
                  <a:gd name="connsiteY4" fmla="*/ 755650 h 895350"/>
                  <a:gd name="connsiteX5" fmla="*/ 847725 w 1679575"/>
                  <a:gd name="connsiteY5" fmla="*/ 771525 h 895350"/>
                  <a:gd name="connsiteX6" fmla="*/ 771525 w 1679575"/>
                  <a:gd name="connsiteY6" fmla="*/ 774700 h 895350"/>
                  <a:gd name="connsiteX7" fmla="*/ 730250 w 1679575"/>
                  <a:gd name="connsiteY7" fmla="*/ 777875 h 895350"/>
                  <a:gd name="connsiteX8" fmla="*/ 730250 w 1679575"/>
                  <a:gd name="connsiteY8" fmla="*/ 777875 h 895350"/>
                  <a:gd name="connsiteX9" fmla="*/ 660400 w 1679575"/>
                  <a:gd name="connsiteY9" fmla="*/ 733425 h 895350"/>
                  <a:gd name="connsiteX10" fmla="*/ 638175 w 1679575"/>
                  <a:gd name="connsiteY10" fmla="*/ 711200 h 895350"/>
                  <a:gd name="connsiteX11" fmla="*/ 609600 w 1679575"/>
                  <a:gd name="connsiteY11" fmla="*/ 660400 h 895350"/>
                  <a:gd name="connsiteX12" fmla="*/ 584200 w 1679575"/>
                  <a:gd name="connsiteY12" fmla="*/ 615950 h 895350"/>
                  <a:gd name="connsiteX13" fmla="*/ 549275 w 1679575"/>
                  <a:gd name="connsiteY13" fmla="*/ 603250 h 895350"/>
                  <a:gd name="connsiteX14" fmla="*/ 498475 w 1679575"/>
                  <a:gd name="connsiteY14" fmla="*/ 590550 h 895350"/>
                  <a:gd name="connsiteX15" fmla="*/ 438150 w 1679575"/>
                  <a:gd name="connsiteY15" fmla="*/ 590550 h 895350"/>
                  <a:gd name="connsiteX16" fmla="*/ 374650 w 1679575"/>
                  <a:gd name="connsiteY16" fmla="*/ 593725 h 895350"/>
                  <a:gd name="connsiteX17" fmla="*/ 323850 w 1679575"/>
                  <a:gd name="connsiteY17" fmla="*/ 615950 h 895350"/>
                  <a:gd name="connsiteX18" fmla="*/ 295275 w 1679575"/>
                  <a:gd name="connsiteY18" fmla="*/ 638175 h 895350"/>
                  <a:gd name="connsiteX19" fmla="*/ 285750 w 1679575"/>
                  <a:gd name="connsiteY19" fmla="*/ 673100 h 895350"/>
                  <a:gd name="connsiteX20" fmla="*/ 279400 w 1679575"/>
                  <a:gd name="connsiteY20" fmla="*/ 695325 h 895350"/>
                  <a:gd name="connsiteX21" fmla="*/ 279400 w 1679575"/>
                  <a:gd name="connsiteY21" fmla="*/ 711200 h 895350"/>
                  <a:gd name="connsiteX22" fmla="*/ 298450 w 1679575"/>
                  <a:gd name="connsiteY22" fmla="*/ 733425 h 895350"/>
                  <a:gd name="connsiteX23" fmla="*/ 250825 w 1679575"/>
                  <a:gd name="connsiteY23" fmla="*/ 717550 h 895350"/>
                  <a:gd name="connsiteX24" fmla="*/ 152400 w 1679575"/>
                  <a:gd name="connsiteY24" fmla="*/ 676275 h 895350"/>
                  <a:gd name="connsiteX25" fmla="*/ 107950 w 1679575"/>
                  <a:gd name="connsiteY25" fmla="*/ 657225 h 895350"/>
                  <a:gd name="connsiteX26" fmla="*/ 12700 w 1679575"/>
                  <a:gd name="connsiteY26" fmla="*/ 593725 h 895350"/>
                  <a:gd name="connsiteX27" fmla="*/ 0 w 1679575"/>
                  <a:gd name="connsiteY27" fmla="*/ 517525 h 895350"/>
                  <a:gd name="connsiteX28" fmla="*/ 3175 w 1679575"/>
                  <a:gd name="connsiteY28" fmla="*/ 368300 h 895350"/>
                  <a:gd name="connsiteX29" fmla="*/ 41275 w 1679575"/>
                  <a:gd name="connsiteY29" fmla="*/ 228600 h 895350"/>
                  <a:gd name="connsiteX30" fmla="*/ 111125 w 1679575"/>
                  <a:gd name="connsiteY30" fmla="*/ 117475 h 895350"/>
                  <a:gd name="connsiteX31" fmla="*/ 247650 w 1679575"/>
                  <a:gd name="connsiteY31" fmla="*/ 12700 h 895350"/>
                  <a:gd name="connsiteX32" fmla="*/ 387350 w 1679575"/>
                  <a:gd name="connsiteY32" fmla="*/ 0 h 895350"/>
                  <a:gd name="connsiteX33" fmla="*/ 527050 w 1679575"/>
                  <a:gd name="connsiteY33" fmla="*/ 3175 h 895350"/>
                  <a:gd name="connsiteX34" fmla="*/ 612775 w 1679575"/>
                  <a:gd name="connsiteY34" fmla="*/ 44450 h 895350"/>
                  <a:gd name="connsiteX35" fmla="*/ 720725 w 1679575"/>
                  <a:gd name="connsiteY35" fmla="*/ 57150 h 895350"/>
                  <a:gd name="connsiteX36" fmla="*/ 885825 w 1679575"/>
                  <a:gd name="connsiteY36" fmla="*/ 22225 h 895350"/>
                  <a:gd name="connsiteX37" fmla="*/ 977900 w 1679575"/>
                  <a:gd name="connsiteY37" fmla="*/ 12700 h 895350"/>
                  <a:gd name="connsiteX38" fmla="*/ 1095375 w 1679575"/>
                  <a:gd name="connsiteY38" fmla="*/ 12700 h 895350"/>
                  <a:gd name="connsiteX39" fmla="*/ 1158875 w 1679575"/>
                  <a:gd name="connsiteY39" fmla="*/ 34925 h 895350"/>
                  <a:gd name="connsiteX40" fmla="*/ 1279525 w 1679575"/>
                  <a:gd name="connsiteY40" fmla="*/ 85725 h 895350"/>
                  <a:gd name="connsiteX41" fmla="*/ 1403350 w 1679575"/>
                  <a:gd name="connsiteY41" fmla="*/ 123825 h 895350"/>
                  <a:gd name="connsiteX42" fmla="*/ 1527175 w 1679575"/>
                  <a:gd name="connsiteY42" fmla="*/ 203200 h 895350"/>
                  <a:gd name="connsiteX43" fmla="*/ 1587500 w 1679575"/>
                  <a:gd name="connsiteY43" fmla="*/ 301625 h 895350"/>
                  <a:gd name="connsiteX44" fmla="*/ 1631950 w 1679575"/>
                  <a:gd name="connsiteY44" fmla="*/ 400050 h 895350"/>
                  <a:gd name="connsiteX45" fmla="*/ 1657350 w 1679575"/>
                  <a:gd name="connsiteY45" fmla="*/ 498475 h 895350"/>
                  <a:gd name="connsiteX46" fmla="*/ 1679575 w 1679575"/>
                  <a:gd name="connsiteY46" fmla="*/ 596900 h 895350"/>
                  <a:gd name="connsiteX47" fmla="*/ 1676400 w 1679575"/>
                  <a:gd name="connsiteY47" fmla="*/ 685800 h 895350"/>
                  <a:gd name="connsiteX48" fmla="*/ 1663700 w 1679575"/>
                  <a:gd name="connsiteY48" fmla="*/ 730250 h 895350"/>
                  <a:gd name="connsiteX49" fmla="*/ 1660525 w 1679575"/>
                  <a:gd name="connsiteY49" fmla="*/ 793750 h 895350"/>
                  <a:gd name="connsiteX50" fmla="*/ 1635125 w 1679575"/>
                  <a:gd name="connsiteY50" fmla="*/ 844550 h 895350"/>
                  <a:gd name="connsiteX51" fmla="*/ 1558925 w 1679575"/>
                  <a:gd name="connsiteY51" fmla="*/ 885825 h 895350"/>
                  <a:gd name="connsiteX52" fmla="*/ 1498600 w 1679575"/>
                  <a:gd name="connsiteY52" fmla="*/ 895350 h 895350"/>
                  <a:gd name="connsiteX53" fmla="*/ 1428750 w 1679575"/>
                  <a:gd name="connsiteY53" fmla="*/ 895350 h 895350"/>
                  <a:gd name="connsiteX54" fmla="*/ 1311275 w 1679575"/>
                  <a:gd name="connsiteY54" fmla="*/ 892175 h 895350"/>
                  <a:gd name="connsiteX55" fmla="*/ 1244600 w 1679575"/>
                  <a:gd name="connsiteY55" fmla="*/ 879475 h 895350"/>
                  <a:gd name="connsiteX56" fmla="*/ 1177925 w 1679575"/>
                  <a:gd name="connsiteY56" fmla="*/ 866775 h 895350"/>
                  <a:gd name="connsiteX57" fmla="*/ 1095375 w 1679575"/>
                  <a:gd name="connsiteY57" fmla="*/ 866775 h 895350"/>
                  <a:gd name="connsiteX58" fmla="*/ 996950 w 1679575"/>
                  <a:gd name="connsiteY58" fmla="*/ 873125 h 895350"/>
                  <a:gd name="connsiteX59" fmla="*/ 946150 w 1679575"/>
                  <a:gd name="connsiteY59" fmla="*/ 873125 h 895350"/>
                  <a:gd name="connsiteX60" fmla="*/ 923925 w 1679575"/>
                  <a:gd name="connsiteY60" fmla="*/ 796925 h 895350"/>
                  <a:gd name="connsiteX61" fmla="*/ 911225 w 1679575"/>
                  <a:gd name="connsiteY61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1003300 w 1679575"/>
                  <a:gd name="connsiteY2" fmla="*/ 660400 h 895350"/>
                  <a:gd name="connsiteX3" fmla="*/ 962025 w 1679575"/>
                  <a:gd name="connsiteY3" fmla="*/ 730250 h 895350"/>
                  <a:gd name="connsiteX4" fmla="*/ 901700 w 1679575"/>
                  <a:gd name="connsiteY4" fmla="*/ 755650 h 895350"/>
                  <a:gd name="connsiteX5" fmla="*/ 847725 w 1679575"/>
                  <a:gd name="connsiteY5" fmla="*/ 771525 h 895350"/>
                  <a:gd name="connsiteX6" fmla="*/ 771525 w 1679575"/>
                  <a:gd name="connsiteY6" fmla="*/ 774700 h 895350"/>
                  <a:gd name="connsiteX7" fmla="*/ 730250 w 1679575"/>
                  <a:gd name="connsiteY7" fmla="*/ 777875 h 895350"/>
                  <a:gd name="connsiteX8" fmla="*/ 730250 w 1679575"/>
                  <a:gd name="connsiteY8" fmla="*/ 777875 h 895350"/>
                  <a:gd name="connsiteX9" fmla="*/ 660400 w 1679575"/>
                  <a:gd name="connsiteY9" fmla="*/ 733425 h 895350"/>
                  <a:gd name="connsiteX10" fmla="*/ 638175 w 1679575"/>
                  <a:gd name="connsiteY10" fmla="*/ 711200 h 895350"/>
                  <a:gd name="connsiteX11" fmla="*/ 609600 w 1679575"/>
                  <a:gd name="connsiteY11" fmla="*/ 660400 h 895350"/>
                  <a:gd name="connsiteX12" fmla="*/ 584200 w 1679575"/>
                  <a:gd name="connsiteY12" fmla="*/ 615950 h 895350"/>
                  <a:gd name="connsiteX13" fmla="*/ 549275 w 1679575"/>
                  <a:gd name="connsiteY13" fmla="*/ 603250 h 895350"/>
                  <a:gd name="connsiteX14" fmla="*/ 498475 w 1679575"/>
                  <a:gd name="connsiteY14" fmla="*/ 590550 h 895350"/>
                  <a:gd name="connsiteX15" fmla="*/ 438150 w 1679575"/>
                  <a:gd name="connsiteY15" fmla="*/ 590550 h 895350"/>
                  <a:gd name="connsiteX16" fmla="*/ 374650 w 1679575"/>
                  <a:gd name="connsiteY16" fmla="*/ 593725 h 895350"/>
                  <a:gd name="connsiteX17" fmla="*/ 323850 w 1679575"/>
                  <a:gd name="connsiteY17" fmla="*/ 615950 h 895350"/>
                  <a:gd name="connsiteX18" fmla="*/ 295275 w 1679575"/>
                  <a:gd name="connsiteY18" fmla="*/ 638175 h 895350"/>
                  <a:gd name="connsiteX19" fmla="*/ 285750 w 1679575"/>
                  <a:gd name="connsiteY19" fmla="*/ 673100 h 895350"/>
                  <a:gd name="connsiteX20" fmla="*/ 279400 w 1679575"/>
                  <a:gd name="connsiteY20" fmla="*/ 695325 h 895350"/>
                  <a:gd name="connsiteX21" fmla="*/ 279400 w 1679575"/>
                  <a:gd name="connsiteY21" fmla="*/ 711200 h 895350"/>
                  <a:gd name="connsiteX22" fmla="*/ 298450 w 1679575"/>
                  <a:gd name="connsiteY22" fmla="*/ 733425 h 895350"/>
                  <a:gd name="connsiteX23" fmla="*/ 250825 w 1679575"/>
                  <a:gd name="connsiteY23" fmla="*/ 717550 h 895350"/>
                  <a:gd name="connsiteX24" fmla="*/ 152400 w 1679575"/>
                  <a:gd name="connsiteY24" fmla="*/ 676275 h 895350"/>
                  <a:gd name="connsiteX25" fmla="*/ 107950 w 1679575"/>
                  <a:gd name="connsiteY25" fmla="*/ 657225 h 895350"/>
                  <a:gd name="connsiteX26" fmla="*/ 12700 w 1679575"/>
                  <a:gd name="connsiteY26" fmla="*/ 593725 h 895350"/>
                  <a:gd name="connsiteX27" fmla="*/ 0 w 1679575"/>
                  <a:gd name="connsiteY27" fmla="*/ 517525 h 895350"/>
                  <a:gd name="connsiteX28" fmla="*/ 3175 w 1679575"/>
                  <a:gd name="connsiteY28" fmla="*/ 368300 h 895350"/>
                  <a:gd name="connsiteX29" fmla="*/ 41275 w 1679575"/>
                  <a:gd name="connsiteY29" fmla="*/ 228600 h 895350"/>
                  <a:gd name="connsiteX30" fmla="*/ 111125 w 1679575"/>
                  <a:gd name="connsiteY30" fmla="*/ 117475 h 895350"/>
                  <a:gd name="connsiteX31" fmla="*/ 247650 w 1679575"/>
                  <a:gd name="connsiteY31" fmla="*/ 12700 h 895350"/>
                  <a:gd name="connsiteX32" fmla="*/ 387350 w 1679575"/>
                  <a:gd name="connsiteY32" fmla="*/ 0 h 895350"/>
                  <a:gd name="connsiteX33" fmla="*/ 527050 w 1679575"/>
                  <a:gd name="connsiteY33" fmla="*/ 3175 h 895350"/>
                  <a:gd name="connsiteX34" fmla="*/ 612775 w 1679575"/>
                  <a:gd name="connsiteY34" fmla="*/ 44450 h 895350"/>
                  <a:gd name="connsiteX35" fmla="*/ 720725 w 1679575"/>
                  <a:gd name="connsiteY35" fmla="*/ 57150 h 895350"/>
                  <a:gd name="connsiteX36" fmla="*/ 885825 w 1679575"/>
                  <a:gd name="connsiteY36" fmla="*/ 22225 h 895350"/>
                  <a:gd name="connsiteX37" fmla="*/ 977900 w 1679575"/>
                  <a:gd name="connsiteY37" fmla="*/ 12700 h 895350"/>
                  <a:gd name="connsiteX38" fmla="*/ 1095375 w 1679575"/>
                  <a:gd name="connsiteY38" fmla="*/ 12700 h 895350"/>
                  <a:gd name="connsiteX39" fmla="*/ 1158875 w 1679575"/>
                  <a:gd name="connsiteY39" fmla="*/ 34925 h 895350"/>
                  <a:gd name="connsiteX40" fmla="*/ 1279525 w 1679575"/>
                  <a:gd name="connsiteY40" fmla="*/ 85725 h 895350"/>
                  <a:gd name="connsiteX41" fmla="*/ 1403350 w 1679575"/>
                  <a:gd name="connsiteY41" fmla="*/ 123825 h 895350"/>
                  <a:gd name="connsiteX42" fmla="*/ 1527175 w 1679575"/>
                  <a:gd name="connsiteY42" fmla="*/ 203200 h 895350"/>
                  <a:gd name="connsiteX43" fmla="*/ 1587500 w 1679575"/>
                  <a:gd name="connsiteY43" fmla="*/ 301625 h 895350"/>
                  <a:gd name="connsiteX44" fmla="*/ 1631950 w 1679575"/>
                  <a:gd name="connsiteY44" fmla="*/ 400050 h 895350"/>
                  <a:gd name="connsiteX45" fmla="*/ 1657350 w 1679575"/>
                  <a:gd name="connsiteY45" fmla="*/ 498475 h 895350"/>
                  <a:gd name="connsiteX46" fmla="*/ 1679575 w 1679575"/>
                  <a:gd name="connsiteY46" fmla="*/ 596900 h 895350"/>
                  <a:gd name="connsiteX47" fmla="*/ 1676400 w 1679575"/>
                  <a:gd name="connsiteY47" fmla="*/ 685800 h 895350"/>
                  <a:gd name="connsiteX48" fmla="*/ 1663700 w 1679575"/>
                  <a:gd name="connsiteY48" fmla="*/ 730250 h 895350"/>
                  <a:gd name="connsiteX49" fmla="*/ 1660525 w 1679575"/>
                  <a:gd name="connsiteY49" fmla="*/ 793750 h 895350"/>
                  <a:gd name="connsiteX50" fmla="*/ 1635125 w 1679575"/>
                  <a:gd name="connsiteY50" fmla="*/ 844550 h 895350"/>
                  <a:gd name="connsiteX51" fmla="*/ 1558925 w 1679575"/>
                  <a:gd name="connsiteY51" fmla="*/ 885825 h 895350"/>
                  <a:gd name="connsiteX52" fmla="*/ 1498600 w 1679575"/>
                  <a:gd name="connsiteY52" fmla="*/ 895350 h 895350"/>
                  <a:gd name="connsiteX53" fmla="*/ 1428750 w 1679575"/>
                  <a:gd name="connsiteY53" fmla="*/ 895350 h 895350"/>
                  <a:gd name="connsiteX54" fmla="*/ 1311275 w 1679575"/>
                  <a:gd name="connsiteY54" fmla="*/ 892175 h 895350"/>
                  <a:gd name="connsiteX55" fmla="*/ 1244600 w 1679575"/>
                  <a:gd name="connsiteY55" fmla="*/ 879475 h 895350"/>
                  <a:gd name="connsiteX56" fmla="*/ 1177925 w 1679575"/>
                  <a:gd name="connsiteY56" fmla="*/ 866775 h 895350"/>
                  <a:gd name="connsiteX57" fmla="*/ 1095375 w 1679575"/>
                  <a:gd name="connsiteY57" fmla="*/ 866775 h 895350"/>
                  <a:gd name="connsiteX58" fmla="*/ 1047750 w 1679575"/>
                  <a:gd name="connsiteY58" fmla="*/ 863600 h 895350"/>
                  <a:gd name="connsiteX59" fmla="*/ 996950 w 1679575"/>
                  <a:gd name="connsiteY59" fmla="*/ 873125 h 895350"/>
                  <a:gd name="connsiteX60" fmla="*/ 946150 w 1679575"/>
                  <a:gd name="connsiteY60" fmla="*/ 873125 h 895350"/>
                  <a:gd name="connsiteX61" fmla="*/ 923925 w 1679575"/>
                  <a:gd name="connsiteY61" fmla="*/ 796925 h 895350"/>
                  <a:gd name="connsiteX62" fmla="*/ 911225 w 1679575"/>
                  <a:gd name="connsiteY62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1003300 w 1679575"/>
                  <a:gd name="connsiteY2" fmla="*/ 660400 h 895350"/>
                  <a:gd name="connsiteX3" fmla="*/ 962025 w 1679575"/>
                  <a:gd name="connsiteY3" fmla="*/ 730250 h 895350"/>
                  <a:gd name="connsiteX4" fmla="*/ 901700 w 1679575"/>
                  <a:gd name="connsiteY4" fmla="*/ 755650 h 895350"/>
                  <a:gd name="connsiteX5" fmla="*/ 847725 w 1679575"/>
                  <a:gd name="connsiteY5" fmla="*/ 771525 h 895350"/>
                  <a:gd name="connsiteX6" fmla="*/ 771525 w 1679575"/>
                  <a:gd name="connsiteY6" fmla="*/ 774700 h 895350"/>
                  <a:gd name="connsiteX7" fmla="*/ 730250 w 1679575"/>
                  <a:gd name="connsiteY7" fmla="*/ 777875 h 895350"/>
                  <a:gd name="connsiteX8" fmla="*/ 730250 w 1679575"/>
                  <a:gd name="connsiteY8" fmla="*/ 777875 h 895350"/>
                  <a:gd name="connsiteX9" fmla="*/ 660400 w 1679575"/>
                  <a:gd name="connsiteY9" fmla="*/ 733425 h 895350"/>
                  <a:gd name="connsiteX10" fmla="*/ 638175 w 1679575"/>
                  <a:gd name="connsiteY10" fmla="*/ 711200 h 895350"/>
                  <a:gd name="connsiteX11" fmla="*/ 609600 w 1679575"/>
                  <a:gd name="connsiteY11" fmla="*/ 660400 h 895350"/>
                  <a:gd name="connsiteX12" fmla="*/ 584200 w 1679575"/>
                  <a:gd name="connsiteY12" fmla="*/ 615950 h 895350"/>
                  <a:gd name="connsiteX13" fmla="*/ 549275 w 1679575"/>
                  <a:gd name="connsiteY13" fmla="*/ 603250 h 895350"/>
                  <a:gd name="connsiteX14" fmla="*/ 498475 w 1679575"/>
                  <a:gd name="connsiteY14" fmla="*/ 590550 h 895350"/>
                  <a:gd name="connsiteX15" fmla="*/ 438150 w 1679575"/>
                  <a:gd name="connsiteY15" fmla="*/ 590550 h 895350"/>
                  <a:gd name="connsiteX16" fmla="*/ 374650 w 1679575"/>
                  <a:gd name="connsiteY16" fmla="*/ 593725 h 895350"/>
                  <a:gd name="connsiteX17" fmla="*/ 323850 w 1679575"/>
                  <a:gd name="connsiteY17" fmla="*/ 615950 h 895350"/>
                  <a:gd name="connsiteX18" fmla="*/ 295275 w 1679575"/>
                  <a:gd name="connsiteY18" fmla="*/ 638175 h 895350"/>
                  <a:gd name="connsiteX19" fmla="*/ 285750 w 1679575"/>
                  <a:gd name="connsiteY19" fmla="*/ 673100 h 895350"/>
                  <a:gd name="connsiteX20" fmla="*/ 279400 w 1679575"/>
                  <a:gd name="connsiteY20" fmla="*/ 695325 h 895350"/>
                  <a:gd name="connsiteX21" fmla="*/ 279400 w 1679575"/>
                  <a:gd name="connsiteY21" fmla="*/ 711200 h 895350"/>
                  <a:gd name="connsiteX22" fmla="*/ 298450 w 1679575"/>
                  <a:gd name="connsiteY22" fmla="*/ 733425 h 895350"/>
                  <a:gd name="connsiteX23" fmla="*/ 250825 w 1679575"/>
                  <a:gd name="connsiteY23" fmla="*/ 717550 h 895350"/>
                  <a:gd name="connsiteX24" fmla="*/ 152400 w 1679575"/>
                  <a:gd name="connsiteY24" fmla="*/ 676275 h 895350"/>
                  <a:gd name="connsiteX25" fmla="*/ 107950 w 1679575"/>
                  <a:gd name="connsiteY25" fmla="*/ 657225 h 895350"/>
                  <a:gd name="connsiteX26" fmla="*/ 12700 w 1679575"/>
                  <a:gd name="connsiteY26" fmla="*/ 593725 h 895350"/>
                  <a:gd name="connsiteX27" fmla="*/ 0 w 1679575"/>
                  <a:gd name="connsiteY27" fmla="*/ 517525 h 895350"/>
                  <a:gd name="connsiteX28" fmla="*/ 3175 w 1679575"/>
                  <a:gd name="connsiteY28" fmla="*/ 368300 h 895350"/>
                  <a:gd name="connsiteX29" fmla="*/ 41275 w 1679575"/>
                  <a:gd name="connsiteY29" fmla="*/ 228600 h 895350"/>
                  <a:gd name="connsiteX30" fmla="*/ 111125 w 1679575"/>
                  <a:gd name="connsiteY30" fmla="*/ 117475 h 895350"/>
                  <a:gd name="connsiteX31" fmla="*/ 247650 w 1679575"/>
                  <a:gd name="connsiteY31" fmla="*/ 12700 h 895350"/>
                  <a:gd name="connsiteX32" fmla="*/ 387350 w 1679575"/>
                  <a:gd name="connsiteY32" fmla="*/ 0 h 895350"/>
                  <a:gd name="connsiteX33" fmla="*/ 527050 w 1679575"/>
                  <a:gd name="connsiteY33" fmla="*/ 3175 h 895350"/>
                  <a:gd name="connsiteX34" fmla="*/ 612775 w 1679575"/>
                  <a:gd name="connsiteY34" fmla="*/ 44450 h 895350"/>
                  <a:gd name="connsiteX35" fmla="*/ 720725 w 1679575"/>
                  <a:gd name="connsiteY35" fmla="*/ 57150 h 895350"/>
                  <a:gd name="connsiteX36" fmla="*/ 885825 w 1679575"/>
                  <a:gd name="connsiteY36" fmla="*/ 22225 h 895350"/>
                  <a:gd name="connsiteX37" fmla="*/ 977900 w 1679575"/>
                  <a:gd name="connsiteY37" fmla="*/ 12700 h 895350"/>
                  <a:gd name="connsiteX38" fmla="*/ 1095375 w 1679575"/>
                  <a:gd name="connsiteY38" fmla="*/ 12700 h 895350"/>
                  <a:gd name="connsiteX39" fmla="*/ 1158875 w 1679575"/>
                  <a:gd name="connsiteY39" fmla="*/ 34925 h 895350"/>
                  <a:gd name="connsiteX40" fmla="*/ 1279525 w 1679575"/>
                  <a:gd name="connsiteY40" fmla="*/ 85725 h 895350"/>
                  <a:gd name="connsiteX41" fmla="*/ 1403350 w 1679575"/>
                  <a:gd name="connsiteY41" fmla="*/ 123825 h 895350"/>
                  <a:gd name="connsiteX42" fmla="*/ 1527175 w 1679575"/>
                  <a:gd name="connsiteY42" fmla="*/ 203200 h 895350"/>
                  <a:gd name="connsiteX43" fmla="*/ 1587500 w 1679575"/>
                  <a:gd name="connsiteY43" fmla="*/ 301625 h 895350"/>
                  <a:gd name="connsiteX44" fmla="*/ 1631950 w 1679575"/>
                  <a:gd name="connsiteY44" fmla="*/ 400050 h 895350"/>
                  <a:gd name="connsiteX45" fmla="*/ 1657350 w 1679575"/>
                  <a:gd name="connsiteY45" fmla="*/ 498475 h 895350"/>
                  <a:gd name="connsiteX46" fmla="*/ 1679575 w 1679575"/>
                  <a:gd name="connsiteY46" fmla="*/ 596900 h 895350"/>
                  <a:gd name="connsiteX47" fmla="*/ 1676400 w 1679575"/>
                  <a:gd name="connsiteY47" fmla="*/ 685800 h 895350"/>
                  <a:gd name="connsiteX48" fmla="*/ 1663700 w 1679575"/>
                  <a:gd name="connsiteY48" fmla="*/ 730250 h 895350"/>
                  <a:gd name="connsiteX49" fmla="*/ 1660525 w 1679575"/>
                  <a:gd name="connsiteY49" fmla="*/ 793750 h 895350"/>
                  <a:gd name="connsiteX50" fmla="*/ 1635125 w 1679575"/>
                  <a:gd name="connsiteY50" fmla="*/ 844550 h 895350"/>
                  <a:gd name="connsiteX51" fmla="*/ 1558925 w 1679575"/>
                  <a:gd name="connsiteY51" fmla="*/ 885825 h 895350"/>
                  <a:gd name="connsiteX52" fmla="*/ 1498600 w 1679575"/>
                  <a:gd name="connsiteY52" fmla="*/ 895350 h 895350"/>
                  <a:gd name="connsiteX53" fmla="*/ 1428750 w 1679575"/>
                  <a:gd name="connsiteY53" fmla="*/ 895350 h 895350"/>
                  <a:gd name="connsiteX54" fmla="*/ 1311275 w 1679575"/>
                  <a:gd name="connsiteY54" fmla="*/ 892175 h 895350"/>
                  <a:gd name="connsiteX55" fmla="*/ 1244600 w 1679575"/>
                  <a:gd name="connsiteY55" fmla="*/ 879475 h 895350"/>
                  <a:gd name="connsiteX56" fmla="*/ 1177925 w 1679575"/>
                  <a:gd name="connsiteY56" fmla="*/ 866775 h 895350"/>
                  <a:gd name="connsiteX57" fmla="*/ 1095375 w 1679575"/>
                  <a:gd name="connsiteY57" fmla="*/ 866775 h 895350"/>
                  <a:gd name="connsiteX58" fmla="*/ 1047750 w 1679575"/>
                  <a:gd name="connsiteY58" fmla="*/ 863600 h 895350"/>
                  <a:gd name="connsiteX59" fmla="*/ 996950 w 1679575"/>
                  <a:gd name="connsiteY59" fmla="*/ 873125 h 895350"/>
                  <a:gd name="connsiteX60" fmla="*/ 946150 w 1679575"/>
                  <a:gd name="connsiteY60" fmla="*/ 873125 h 895350"/>
                  <a:gd name="connsiteX61" fmla="*/ 936625 w 1679575"/>
                  <a:gd name="connsiteY61" fmla="*/ 841375 h 895350"/>
                  <a:gd name="connsiteX62" fmla="*/ 923925 w 1679575"/>
                  <a:gd name="connsiteY62" fmla="*/ 796925 h 895350"/>
                  <a:gd name="connsiteX63" fmla="*/ 911225 w 1679575"/>
                  <a:gd name="connsiteY63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1003300 w 1679575"/>
                  <a:gd name="connsiteY2" fmla="*/ 660400 h 895350"/>
                  <a:gd name="connsiteX3" fmla="*/ 962025 w 1679575"/>
                  <a:gd name="connsiteY3" fmla="*/ 730250 h 895350"/>
                  <a:gd name="connsiteX4" fmla="*/ 901700 w 1679575"/>
                  <a:gd name="connsiteY4" fmla="*/ 755650 h 895350"/>
                  <a:gd name="connsiteX5" fmla="*/ 847725 w 1679575"/>
                  <a:gd name="connsiteY5" fmla="*/ 771525 h 895350"/>
                  <a:gd name="connsiteX6" fmla="*/ 771525 w 1679575"/>
                  <a:gd name="connsiteY6" fmla="*/ 774700 h 895350"/>
                  <a:gd name="connsiteX7" fmla="*/ 730250 w 1679575"/>
                  <a:gd name="connsiteY7" fmla="*/ 777875 h 895350"/>
                  <a:gd name="connsiteX8" fmla="*/ 730250 w 1679575"/>
                  <a:gd name="connsiteY8" fmla="*/ 777875 h 895350"/>
                  <a:gd name="connsiteX9" fmla="*/ 660400 w 1679575"/>
                  <a:gd name="connsiteY9" fmla="*/ 733425 h 895350"/>
                  <a:gd name="connsiteX10" fmla="*/ 638175 w 1679575"/>
                  <a:gd name="connsiteY10" fmla="*/ 711200 h 895350"/>
                  <a:gd name="connsiteX11" fmla="*/ 609600 w 1679575"/>
                  <a:gd name="connsiteY11" fmla="*/ 660400 h 895350"/>
                  <a:gd name="connsiteX12" fmla="*/ 584200 w 1679575"/>
                  <a:gd name="connsiteY12" fmla="*/ 615950 h 895350"/>
                  <a:gd name="connsiteX13" fmla="*/ 549275 w 1679575"/>
                  <a:gd name="connsiteY13" fmla="*/ 603250 h 895350"/>
                  <a:gd name="connsiteX14" fmla="*/ 498475 w 1679575"/>
                  <a:gd name="connsiteY14" fmla="*/ 590550 h 895350"/>
                  <a:gd name="connsiteX15" fmla="*/ 438150 w 1679575"/>
                  <a:gd name="connsiteY15" fmla="*/ 590550 h 895350"/>
                  <a:gd name="connsiteX16" fmla="*/ 374650 w 1679575"/>
                  <a:gd name="connsiteY16" fmla="*/ 593725 h 895350"/>
                  <a:gd name="connsiteX17" fmla="*/ 323850 w 1679575"/>
                  <a:gd name="connsiteY17" fmla="*/ 615950 h 895350"/>
                  <a:gd name="connsiteX18" fmla="*/ 295275 w 1679575"/>
                  <a:gd name="connsiteY18" fmla="*/ 638175 h 895350"/>
                  <a:gd name="connsiteX19" fmla="*/ 285750 w 1679575"/>
                  <a:gd name="connsiteY19" fmla="*/ 673100 h 895350"/>
                  <a:gd name="connsiteX20" fmla="*/ 279400 w 1679575"/>
                  <a:gd name="connsiteY20" fmla="*/ 695325 h 895350"/>
                  <a:gd name="connsiteX21" fmla="*/ 279400 w 1679575"/>
                  <a:gd name="connsiteY21" fmla="*/ 711200 h 895350"/>
                  <a:gd name="connsiteX22" fmla="*/ 298450 w 1679575"/>
                  <a:gd name="connsiteY22" fmla="*/ 733425 h 895350"/>
                  <a:gd name="connsiteX23" fmla="*/ 250825 w 1679575"/>
                  <a:gd name="connsiteY23" fmla="*/ 717550 h 895350"/>
                  <a:gd name="connsiteX24" fmla="*/ 152400 w 1679575"/>
                  <a:gd name="connsiteY24" fmla="*/ 676275 h 895350"/>
                  <a:gd name="connsiteX25" fmla="*/ 107950 w 1679575"/>
                  <a:gd name="connsiteY25" fmla="*/ 657225 h 895350"/>
                  <a:gd name="connsiteX26" fmla="*/ 12700 w 1679575"/>
                  <a:gd name="connsiteY26" fmla="*/ 593725 h 895350"/>
                  <a:gd name="connsiteX27" fmla="*/ 0 w 1679575"/>
                  <a:gd name="connsiteY27" fmla="*/ 517525 h 895350"/>
                  <a:gd name="connsiteX28" fmla="*/ 3175 w 1679575"/>
                  <a:gd name="connsiteY28" fmla="*/ 368300 h 895350"/>
                  <a:gd name="connsiteX29" fmla="*/ 41275 w 1679575"/>
                  <a:gd name="connsiteY29" fmla="*/ 228600 h 895350"/>
                  <a:gd name="connsiteX30" fmla="*/ 111125 w 1679575"/>
                  <a:gd name="connsiteY30" fmla="*/ 117475 h 895350"/>
                  <a:gd name="connsiteX31" fmla="*/ 247650 w 1679575"/>
                  <a:gd name="connsiteY31" fmla="*/ 12700 h 895350"/>
                  <a:gd name="connsiteX32" fmla="*/ 387350 w 1679575"/>
                  <a:gd name="connsiteY32" fmla="*/ 0 h 895350"/>
                  <a:gd name="connsiteX33" fmla="*/ 527050 w 1679575"/>
                  <a:gd name="connsiteY33" fmla="*/ 3175 h 895350"/>
                  <a:gd name="connsiteX34" fmla="*/ 612775 w 1679575"/>
                  <a:gd name="connsiteY34" fmla="*/ 44450 h 895350"/>
                  <a:gd name="connsiteX35" fmla="*/ 720725 w 1679575"/>
                  <a:gd name="connsiteY35" fmla="*/ 57150 h 895350"/>
                  <a:gd name="connsiteX36" fmla="*/ 885825 w 1679575"/>
                  <a:gd name="connsiteY36" fmla="*/ 22225 h 895350"/>
                  <a:gd name="connsiteX37" fmla="*/ 977900 w 1679575"/>
                  <a:gd name="connsiteY37" fmla="*/ 12700 h 895350"/>
                  <a:gd name="connsiteX38" fmla="*/ 1095375 w 1679575"/>
                  <a:gd name="connsiteY38" fmla="*/ 12700 h 895350"/>
                  <a:gd name="connsiteX39" fmla="*/ 1158875 w 1679575"/>
                  <a:gd name="connsiteY39" fmla="*/ 34925 h 895350"/>
                  <a:gd name="connsiteX40" fmla="*/ 1279525 w 1679575"/>
                  <a:gd name="connsiteY40" fmla="*/ 85725 h 895350"/>
                  <a:gd name="connsiteX41" fmla="*/ 1403350 w 1679575"/>
                  <a:gd name="connsiteY41" fmla="*/ 123825 h 895350"/>
                  <a:gd name="connsiteX42" fmla="*/ 1527175 w 1679575"/>
                  <a:gd name="connsiteY42" fmla="*/ 203200 h 895350"/>
                  <a:gd name="connsiteX43" fmla="*/ 1587500 w 1679575"/>
                  <a:gd name="connsiteY43" fmla="*/ 301625 h 895350"/>
                  <a:gd name="connsiteX44" fmla="*/ 1631950 w 1679575"/>
                  <a:gd name="connsiteY44" fmla="*/ 400050 h 895350"/>
                  <a:gd name="connsiteX45" fmla="*/ 1657350 w 1679575"/>
                  <a:gd name="connsiteY45" fmla="*/ 498475 h 895350"/>
                  <a:gd name="connsiteX46" fmla="*/ 1679575 w 1679575"/>
                  <a:gd name="connsiteY46" fmla="*/ 596900 h 895350"/>
                  <a:gd name="connsiteX47" fmla="*/ 1676400 w 1679575"/>
                  <a:gd name="connsiteY47" fmla="*/ 685800 h 895350"/>
                  <a:gd name="connsiteX48" fmla="*/ 1663700 w 1679575"/>
                  <a:gd name="connsiteY48" fmla="*/ 730250 h 895350"/>
                  <a:gd name="connsiteX49" fmla="*/ 1660525 w 1679575"/>
                  <a:gd name="connsiteY49" fmla="*/ 793750 h 895350"/>
                  <a:gd name="connsiteX50" fmla="*/ 1635125 w 1679575"/>
                  <a:gd name="connsiteY50" fmla="*/ 844550 h 895350"/>
                  <a:gd name="connsiteX51" fmla="*/ 1558925 w 1679575"/>
                  <a:gd name="connsiteY51" fmla="*/ 885825 h 895350"/>
                  <a:gd name="connsiteX52" fmla="*/ 1498600 w 1679575"/>
                  <a:gd name="connsiteY52" fmla="*/ 895350 h 895350"/>
                  <a:gd name="connsiteX53" fmla="*/ 1428750 w 1679575"/>
                  <a:gd name="connsiteY53" fmla="*/ 895350 h 895350"/>
                  <a:gd name="connsiteX54" fmla="*/ 1311275 w 1679575"/>
                  <a:gd name="connsiteY54" fmla="*/ 892175 h 895350"/>
                  <a:gd name="connsiteX55" fmla="*/ 1244600 w 1679575"/>
                  <a:gd name="connsiteY55" fmla="*/ 879475 h 895350"/>
                  <a:gd name="connsiteX56" fmla="*/ 1177925 w 1679575"/>
                  <a:gd name="connsiteY56" fmla="*/ 866775 h 895350"/>
                  <a:gd name="connsiteX57" fmla="*/ 1095375 w 1679575"/>
                  <a:gd name="connsiteY57" fmla="*/ 866775 h 895350"/>
                  <a:gd name="connsiteX58" fmla="*/ 1047750 w 1679575"/>
                  <a:gd name="connsiteY58" fmla="*/ 863600 h 895350"/>
                  <a:gd name="connsiteX59" fmla="*/ 996950 w 1679575"/>
                  <a:gd name="connsiteY59" fmla="*/ 873125 h 895350"/>
                  <a:gd name="connsiteX60" fmla="*/ 946150 w 1679575"/>
                  <a:gd name="connsiteY60" fmla="*/ 873125 h 895350"/>
                  <a:gd name="connsiteX61" fmla="*/ 936625 w 1679575"/>
                  <a:gd name="connsiteY61" fmla="*/ 841375 h 895350"/>
                  <a:gd name="connsiteX62" fmla="*/ 923925 w 1679575"/>
                  <a:gd name="connsiteY62" fmla="*/ 796925 h 895350"/>
                  <a:gd name="connsiteX63" fmla="*/ 911225 w 1679575"/>
                  <a:gd name="connsiteY63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1003300 w 1679575"/>
                  <a:gd name="connsiteY2" fmla="*/ 660400 h 895350"/>
                  <a:gd name="connsiteX3" fmla="*/ 962025 w 1679575"/>
                  <a:gd name="connsiteY3" fmla="*/ 730250 h 895350"/>
                  <a:gd name="connsiteX4" fmla="*/ 901700 w 1679575"/>
                  <a:gd name="connsiteY4" fmla="*/ 755650 h 895350"/>
                  <a:gd name="connsiteX5" fmla="*/ 847725 w 1679575"/>
                  <a:gd name="connsiteY5" fmla="*/ 771525 h 895350"/>
                  <a:gd name="connsiteX6" fmla="*/ 771525 w 1679575"/>
                  <a:gd name="connsiteY6" fmla="*/ 774700 h 895350"/>
                  <a:gd name="connsiteX7" fmla="*/ 730250 w 1679575"/>
                  <a:gd name="connsiteY7" fmla="*/ 777875 h 895350"/>
                  <a:gd name="connsiteX8" fmla="*/ 730250 w 1679575"/>
                  <a:gd name="connsiteY8" fmla="*/ 777875 h 895350"/>
                  <a:gd name="connsiteX9" fmla="*/ 660400 w 1679575"/>
                  <a:gd name="connsiteY9" fmla="*/ 733425 h 895350"/>
                  <a:gd name="connsiteX10" fmla="*/ 638175 w 1679575"/>
                  <a:gd name="connsiteY10" fmla="*/ 711200 h 895350"/>
                  <a:gd name="connsiteX11" fmla="*/ 609600 w 1679575"/>
                  <a:gd name="connsiteY11" fmla="*/ 660400 h 895350"/>
                  <a:gd name="connsiteX12" fmla="*/ 584200 w 1679575"/>
                  <a:gd name="connsiteY12" fmla="*/ 615950 h 895350"/>
                  <a:gd name="connsiteX13" fmla="*/ 549275 w 1679575"/>
                  <a:gd name="connsiteY13" fmla="*/ 603250 h 895350"/>
                  <a:gd name="connsiteX14" fmla="*/ 498475 w 1679575"/>
                  <a:gd name="connsiteY14" fmla="*/ 590550 h 895350"/>
                  <a:gd name="connsiteX15" fmla="*/ 438150 w 1679575"/>
                  <a:gd name="connsiteY15" fmla="*/ 590550 h 895350"/>
                  <a:gd name="connsiteX16" fmla="*/ 374650 w 1679575"/>
                  <a:gd name="connsiteY16" fmla="*/ 593725 h 895350"/>
                  <a:gd name="connsiteX17" fmla="*/ 323850 w 1679575"/>
                  <a:gd name="connsiteY17" fmla="*/ 615950 h 895350"/>
                  <a:gd name="connsiteX18" fmla="*/ 295275 w 1679575"/>
                  <a:gd name="connsiteY18" fmla="*/ 638175 h 895350"/>
                  <a:gd name="connsiteX19" fmla="*/ 285750 w 1679575"/>
                  <a:gd name="connsiteY19" fmla="*/ 673100 h 895350"/>
                  <a:gd name="connsiteX20" fmla="*/ 279400 w 1679575"/>
                  <a:gd name="connsiteY20" fmla="*/ 695325 h 895350"/>
                  <a:gd name="connsiteX21" fmla="*/ 279400 w 1679575"/>
                  <a:gd name="connsiteY21" fmla="*/ 711200 h 895350"/>
                  <a:gd name="connsiteX22" fmla="*/ 298450 w 1679575"/>
                  <a:gd name="connsiteY22" fmla="*/ 733425 h 895350"/>
                  <a:gd name="connsiteX23" fmla="*/ 250825 w 1679575"/>
                  <a:gd name="connsiteY23" fmla="*/ 717550 h 895350"/>
                  <a:gd name="connsiteX24" fmla="*/ 152400 w 1679575"/>
                  <a:gd name="connsiteY24" fmla="*/ 676275 h 895350"/>
                  <a:gd name="connsiteX25" fmla="*/ 107950 w 1679575"/>
                  <a:gd name="connsiteY25" fmla="*/ 657225 h 895350"/>
                  <a:gd name="connsiteX26" fmla="*/ 66675 w 1679575"/>
                  <a:gd name="connsiteY26" fmla="*/ 635000 h 895350"/>
                  <a:gd name="connsiteX27" fmla="*/ 12700 w 1679575"/>
                  <a:gd name="connsiteY27" fmla="*/ 593725 h 895350"/>
                  <a:gd name="connsiteX28" fmla="*/ 0 w 1679575"/>
                  <a:gd name="connsiteY28" fmla="*/ 517525 h 895350"/>
                  <a:gd name="connsiteX29" fmla="*/ 3175 w 1679575"/>
                  <a:gd name="connsiteY29" fmla="*/ 368300 h 895350"/>
                  <a:gd name="connsiteX30" fmla="*/ 41275 w 1679575"/>
                  <a:gd name="connsiteY30" fmla="*/ 228600 h 895350"/>
                  <a:gd name="connsiteX31" fmla="*/ 111125 w 1679575"/>
                  <a:gd name="connsiteY31" fmla="*/ 117475 h 895350"/>
                  <a:gd name="connsiteX32" fmla="*/ 247650 w 1679575"/>
                  <a:gd name="connsiteY32" fmla="*/ 12700 h 895350"/>
                  <a:gd name="connsiteX33" fmla="*/ 387350 w 1679575"/>
                  <a:gd name="connsiteY33" fmla="*/ 0 h 895350"/>
                  <a:gd name="connsiteX34" fmla="*/ 527050 w 1679575"/>
                  <a:gd name="connsiteY34" fmla="*/ 3175 h 895350"/>
                  <a:gd name="connsiteX35" fmla="*/ 612775 w 1679575"/>
                  <a:gd name="connsiteY35" fmla="*/ 44450 h 895350"/>
                  <a:gd name="connsiteX36" fmla="*/ 720725 w 1679575"/>
                  <a:gd name="connsiteY36" fmla="*/ 57150 h 895350"/>
                  <a:gd name="connsiteX37" fmla="*/ 885825 w 1679575"/>
                  <a:gd name="connsiteY37" fmla="*/ 22225 h 895350"/>
                  <a:gd name="connsiteX38" fmla="*/ 977900 w 1679575"/>
                  <a:gd name="connsiteY38" fmla="*/ 12700 h 895350"/>
                  <a:gd name="connsiteX39" fmla="*/ 1095375 w 1679575"/>
                  <a:gd name="connsiteY39" fmla="*/ 12700 h 895350"/>
                  <a:gd name="connsiteX40" fmla="*/ 1158875 w 1679575"/>
                  <a:gd name="connsiteY40" fmla="*/ 34925 h 895350"/>
                  <a:gd name="connsiteX41" fmla="*/ 1279525 w 1679575"/>
                  <a:gd name="connsiteY41" fmla="*/ 85725 h 895350"/>
                  <a:gd name="connsiteX42" fmla="*/ 1403350 w 1679575"/>
                  <a:gd name="connsiteY42" fmla="*/ 123825 h 895350"/>
                  <a:gd name="connsiteX43" fmla="*/ 1527175 w 1679575"/>
                  <a:gd name="connsiteY43" fmla="*/ 203200 h 895350"/>
                  <a:gd name="connsiteX44" fmla="*/ 1587500 w 1679575"/>
                  <a:gd name="connsiteY44" fmla="*/ 301625 h 895350"/>
                  <a:gd name="connsiteX45" fmla="*/ 1631950 w 1679575"/>
                  <a:gd name="connsiteY45" fmla="*/ 400050 h 895350"/>
                  <a:gd name="connsiteX46" fmla="*/ 1657350 w 1679575"/>
                  <a:gd name="connsiteY46" fmla="*/ 498475 h 895350"/>
                  <a:gd name="connsiteX47" fmla="*/ 1679575 w 1679575"/>
                  <a:gd name="connsiteY47" fmla="*/ 596900 h 895350"/>
                  <a:gd name="connsiteX48" fmla="*/ 1676400 w 1679575"/>
                  <a:gd name="connsiteY48" fmla="*/ 685800 h 895350"/>
                  <a:gd name="connsiteX49" fmla="*/ 1663700 w 1679575"/>
                  <a:gd name="connsiteY49" fmla="*/ 730250 h 895350"/>
                  <a:gd name="connsiteX50" fmla="*/ 1660525 w 1679575"/>
                  <a:gd name="connsiteY50" fmla="*/ 793750 h 895350"/>
                  <a:gd name="connsiteX51" fmla="*/ 1635125 w 1679575"/>
                  <a:gd name="connsiteY51" fmla="*/ 844550 h 895350"/>
                  <a:gd name="connsiteX52" fmla="*/ 1558925 w 1679575"/>
                  <a:gd name="connsiteY52" fmla="*/ 885825 h 895350"/>
                  <a:gd name="connsiteX53" fmla="*/ 1498600 w 1679575"/>
                  <a:gd name="connsiteY53" fmla="*/ 895350 h 895350"/>
                  <a:gd name="connsiteX54" fmla="*/ 1428750 w 1679575"/>
                  <a:gd name="connsiteY54" fmla="*/ 895350 h 895350"/>
                  <a:gd name="connsiteX55" fmla="*/ 1311275 w 1679575"/>
                  <a:gd name="connsiteY55" fmla="*/ 892175 h 895350"/>
                  <a:gd name="connsiteX56" fmla="*/ 1244600 w 1679575"/>
                  <a:gd name="connsiteY56" fmla="*/ 879475 h 895350"/>
                  <a:gd name="connsiteX57" fmla="*/ 1177925 w 1679575"/>
                  <a:gd name="connsiteY57" fmla="*/ 866775 h 895350"/>
                  <a:gd name="connsiteX58" fmla="*/ 1095375 w 1679575"/>
                  <a:gd name="connsiteY58" fmla="*/ 866775 h 895350"/>
                  <a:gd name="connsiteX59" fmla="*/ 1047750 w 1679575"/>
                  <a:gd name="connsiteY59" fmla="*/ 863600 h 895350"/>
                  <a:gd name="connsiteX60" fmla="*/ 996950 w 1679575"/>
                  <a:gd name="connsiteY60" fmla="*/ 873125 h 895350"/>
                  <a:gd name="connsiteX61" fmla="*/ 946150 w 1679575"/>
                  <a:gd name="connsiteY61" fmla="*/ 873125 h 895350"/>
                  <a:gd name="connsiteX62" fmla="*/ 936625 w 1679575"/>
                  <a:gd name="connsiteY62" fmla="*/ 841375 h 895350"/>
                  <a:gd name="connsiteX63" fmla="*/ 923925 w 1679575"/>
                  <a:gd name="connsiteY63" fmla="*/ 796925 h 895350"/>
                  <a:gd name="connsiteX64" fmla="*/ 911225 w 1679575"/>
                  <a:gd name="connsiteY64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1003300 w 1679575"/>
                  <a:gd name="connsiteY2" fmla="*/ 660400 h 895350"/>
                  <a:gd name="connsiteX3" fmla="*/ 962025 w 1679575"/>
                  <a:gd name="connsiteY3" fmla="*/ 730250 h 895350"/>
                  <a:gd name="connsiteX4" fmla="*/ 901700 w 1679575"/>
                  <a:gd name="connsiteY4" fmla="*/ 755650 h 895350"/>
                  <a:gd name="connsiteX5" fmla="*/ 847725 w 1679575"/>
                  <a:gd name="connsiteY5" fmla="*/ 771525 h 895350"/>
                  <a:gd name="connsiteX6" fmla="*/ 771525 w 1679575"/>
                  <a:gd name="connsiteY6" fmla="*/ 774700 h 895350"/>
                  <a:gd name="connsiteX7" fmla="*/ 730250 w 1679575"/>
                  <a:gd name="connsiteY7" fmla="*/ 777875 h 895350"/>
                  <a:gd name="connsiteX8" fmla="*/ 730250 w 1679575"/>
                  <a:gd name="connsiteY8" fmla="*/ 777875 h 895350"/>
                  <a:gd name="connsiteX9" fmla="*/ 660400 w 1679575"/>
                  <a:gd name="connsiteY9" fmla="*/ 733425 h 895350"/>
                  <a:gd name="connsiteX10" fmla="*/ 638175 w 1679575"/>
                  <a:gd name="connsiteY10" fmla="*/ 711200 h 895350"/>
                  <a:gd name="connsiteX11" fmla="*/ 609600 w 1679575"/>
                  <a:gd name="connsiteY11" fmla="*/ 660400 h 895350"/>
                  <a:gd name="connsiteX12" fmla="*/ 584200 w 1679575"/>
                  <a:gd name="connsiteY12" fmla="*/ 615950 h 895350"/>
                  <a:gd name="connsiteX13" fmla="*/ 549275 w 1679575"/>
                  <a:gd name="connsiteY13" fmla="*/ 603250 h 895350"/>
                  <a:gd name="connsiteX14" fmla="*/ 498475 w 1679575"/>
                  <a:gd name="connsiteY14" fmla="*/ 590550 h 895350"/>
                  <a:gd name="connsiteX15" fmla="*/ 438150 w 1679575"/>
                  <a:gd name="connsiteY15" fmla="*/ 590550 h 895350"/>
                  <a:gd name="connsiteX16" fmla="*/ 374650 w 1679575"/>
                  <a:gd name="connsiteY16" fmla="*/ 593725 h 895350"/>
                  <a:gd name="connsiteX17" fmla="*/ 323850 w 1679575"/>
                  <a:gd name="connsiteY17" fmla="*/ 615950 h 895350"/>
                  <a:gd name="connsiteX18" fmla="*/ 295275 w 1679575"/>
                  <a:gd name="connsiteY18" fmla="*/ 638175 h 895350"/>
                  <a:gd name="connsiteX19" fmla="*/ 285750 w 1679575"/>
                  <a:gd name="connsiteY19" fmla="*/ 673100 h 895350"/>
                  <a:gd name="connsiteX20" fmla="*/ 279400 w 1679575"/>
                  <a:gd name="connsiteY20" fmla="*/ 695325 h 895350"/>
                  <a:gd name="connsiteX21" fmla="*/ 279400 w 1679575"/>
                  <a:gd name="connsiteY21" fmla="*/ 711200 h 895350"/>
                  <a:gd name="connsiteX22" fmla="*/ 298450 w 1679575"/>
                  <a:gd name="connsiteY22" fmla="*/ 733425 h 895350"/>
                  <a:gd name="connsiteX23" fmla="*/ 250825 w 1679575"/>
                  <a:gd name="connsiteY23" fmla="*/ 717550 h 895350"/>
                  <a:gd name="connsiteX24" fmla="*/ 152400 w 1679575"/>
                  <a:gd name="connsiteY24" fmla="*/ 676275 h 895350"/>
                  <a:gd name="connsiteX25" fmla="*/ 107950 w 1679575"/>
                  <a:gd name="connsiteY25" fmla="*/ 657225 h 895350"/>
                  <a:gd name="connsiteX26" fmla="*/ 53975 w 1679575"/>
                  <a:gd name="connsiteY26" fmla="*/ 628650 h 895350"/>
                  <a:gd name="connsiteX27" fmla="*/ 12700 w 1679575"/>
                  <a:gd name="connsiteY27" fmla="*/ 593725 h 895350"/>
                  <a:gd name="connsiteX28" fmla="*/ 0 w 1679575"/>
                  <a:gd name="connsiteY28" fmla="*/ 517525 h 895350"/>
                  <a:gd name="connsiteX29" fmla="*/ 3175 w 1679575"/>
                  <a:gd name="connsiteY29" fmla="*/ 368300 h 895350"/>
                  <a:gd name="connsiteX30" fmla="*/ 41275 w 1679575"/>
                  <a:gd name="connsiteY30" fmla="*/ 228600 h 895350"/>
                  <a:gd name="connsiteX31" fmla="*/ 111125 w 1679575"/>
                  <a:gd name="connsiteY31" fmla="*/ 117475 h 895350"/>
                  <a:gd name="connsiteX32" fmla="*/ 247650 w 1679575"/>
                  <a:gd name="connsiteY32" fmla="*/ 12700 h 895350"/>
                  <a:gd name="connsiteX33" fmla="*/ 387350 w 1679575"/>
                  <a:gd name="connsiteY33" fmla="*/ 0 h 895350"/>
                  <a:gd name="connsiteX34" fmla="*/ 527050 w 1679575"/>
                  <a:gd name="connsiteY34" fmla="*/ 3175 h 895350"/>
                  <a:gd name="connsiteX35" fmla="*/ 612775 w 1679575"/>
                  <a:gd name="connsiteY35" fmla="*/ 44450 h 895350"/>
                  <a:gd name="connsiteX36" fmla="*/ 720725 w 1679575"/>
                  <a:gd name="connsiteY36" fmla="*/ 57150 h 895350"/>
                  <a:gd name="connsiteX37" fmla="*/ 885825 w 1679575"/>
                  <a:gd name="connsiteY37" fmla="*/ 22225 h 895350"/>
                  <a:gd name="connsiteX38" fmla="*/ 977900 w 1679575"/>
                  <a:gd name="connsiteY38" fmla="*/ 12700 h 895350"/>
                  <a:gd name="connsiteX39" fmla="*/ 1095375 w 1679575"/>
                  <a:gd name="connsiteY39" fmla="*/ 12700 h 895350"/>
                  <a:gd name="connsiteX40" fmla="*/ 1158875 w 1679575"/>
                  <a:gd name="connsiteY40" fmla="*/ 34925 h 895350"/>
                  <a:gd name="connsiteX41" fmla="*/ 1279525 w 1679575"/>
                  <a:gd name="connsiteY41" fmla="*/ 85725 h 895350"/>
                  <a:gd name="connsiteX42" fmla="*/ 1403350 w 1679575"/>
                  <a:gd name="connsiteY42" fmla="*/ 123825 h 895350"/>
                  <a:gd name="connsiteX43" fmla="*/ 1527175 w 1679575"/>
                  <a:gd name="connsiteY43" fmla="*/ 203200 h 895350"/>
                  <a:gd name="connsiteX44" fmla="*/ 1587500 w 1679575"/>
                  <a:gd name="connsiteY44" fmla="*/ 301625 h 895350"/>
                  <a:gd name="connsiteX45" fmla="*/ 1631950 w 1679575"/>
                  <a:gd name="connsiteY45" fmla="*/ 400050 h 895350"/>
                  <a:gd name="connsiteX46" fmla="*/ 1657350 w 1679575"/>
                  <a:gd name="connsiteY46" fmla="*/ 498475 h 895350"/>
                  <a:gd name="connsiteX47" fmla="*/ 1679575 w 1679575"/>
                  <a:gd name="connsiteY47" fmla="*/ 596900 h 895350"/>
                  <a:gd name="connsiteX48" fmla="*/ 1676400 w 1679575"/>
                  <a:gd name="connsiteY48" fmla="*/ 685800 h 895350"/>
                  <a:gd name="connsiteX49" fmla="*/ 1663700 w 1679575"/>
                  <a:gd name="connsiteY49" fmla="*/ 730250 h 895350"/>
                  <a:gd name="connsiteX50" fmla="*/ 1660525 w 1679575"/>
                  <a:gd name="connsiteY50" fmla="*/ 793750 h 895350"/>
                  <a:gd name="connsiteX51" fmla="*/ 1635125 w 1679575"/>
                  <a:gd name="connsiteY51" fmla="*/ 844550 h 895350"/>
                  <a:gd name="connsiteX52" fmla="*/ 1558925 w 1679575"/>
                  <a:gd name="connsiteY52" fmla="*/ 885825 h 895350"/>
                  <a:gd name="connsiteX53" fmla="*/ 1498600 w 1679575"/>
                  <a:gd name="connsiteY53" fmla="*/ 895350 h 895350"/>
                  <a:gd name="connsiteX54" fmla="*/ 1428750 w 1679575"/>
                  <a:gd name="connsiteY54" fmla="*/ 895350 h 895350"/>
                  <a:gd name="connsiteX55" fmla="*/ 1311275 w 1679575"/>
                  <a:gd name="connsiteY55" fmla="*/ 892175 h 895350"/>
                  <a:gd name="connsiteX56" fmla="*/ 1244600 w 1679575"/>
                  <a:gd name="connsiteY56" fmla="*/ 879475 h 895350"/>
                  <a:gd name="connsiteX57" fmla="*/ 1177925 w 1679575"/>
                  <a:gd name="connsiteY57" fmla="*/ 866775 h 895350"/>
                  <a:gd name="connsiteX58" fmla="*/ 1095375 w 1679575"/>
                  <a:gd name="connsiteY58" fmla="*/ 866775 h 895350"/>
                  <a:gd name="connsiteX59" fmla="*/ 1047750 w 1679575"/>
                  <a:gd name="connsiteY59" fmla="*/ 863600 h 895350"/>
                  <a:gd name="connsiteX60" fmla="*/ 996950 w 1679575"/>
                  <a:gd name="connsiteY60" fmla="*/ 873125 h 895350"/>
                  <a:gd name="connsiteX61" fmla="*/ 946150 w 1679575"/>
                  <a:gd name="connsiteY61" fmla="*/ 873125 h 895350"/>
                  <a:gd name="connsiteX62" fmla="*/ 936625 w 1679575"/>
                  <a:gd name="connsiteY62" fmla="*/ 841375 h 895350"/>
                  <a:gd name="connsiteX63" fmla="*/ 923925 w 1679575"/>
                  <a:gd name="connsiteY63" fmla="*/ 796925 h 895350"/>
                  <a:gd name="connsiteX64" fmla="*/ 911225 w 1679575"/>
                  <a:gd name="connsiteY64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1003300 w 1679575"/>
                  <a:gd name="connsiteY2" fmla="*/ 660400 h 895350"/>
                  <a:gd name="connsiteX3" fmla="*/ 962025 w 1679575"/>
                  <a:gd name="connsiteY3" fmla="*/ 730250 h 895350"/>
                  <a:gd name="connsiteX4" fmla="*/ 901700 w 1679575"/>
                  <a:gd name="connsiteY4" fmla="*/ 755650 h 895350"/>
                  <a:gd name="connsiteX5" fmla="*/ 847725 w 1679575"/>
                  <a:gd name="connsiteY5" fmla="*/ 771525 h 895350"/>
                  <a:gd name="connsiteX6" fmla="*/ 771525 w 1679575"/>
                  <a:gd name="connsiteY6" fmla="*/ 774700 h 895350"/>
                  <a:gd name="connsiteX7" fmla="*/ 730250 w 1679575"/>
                  <a:gd name="connsiteY7" fmla="*/ 777875 h 895350"/>
                  <a:gd name="connsiteX8" fmla="*/ 730250 w 1679575"/>
                  <a:gd name="connsiteY8" fmla="*/ 777875 h 895350"/>
                  <a:gd name="connsiteX9" fmla="*/ 660400 w 1679575"/>
                  <a:gd name="connsiteY9" fmla="*/ 733425 h 895350"/>
                  <a:gd name="connsiteX10" fmla="*/ 638175 w 1679575"/>
                  <a:gd name="connsiteY10" fmla="*/ 711200 h 895350"/>
                  <a:gd name="connsiteX11" fmla="*/ 609600 w 1679575"/>
                  <a:gd name="connsiteY11" fmla="*/ 660400 h 895350"/>
                  <a:gd name="connsiteX12" fmla="*/ 584200 w 1679575"/>
                  <a:gd name="connsiteY12" fmla="*/ 615950 h 895350"/>
                  <a:gd name="connsiteX13" fmla="*/ 549275 w 1679575"/>
                  <a:gd name="connsiteY13" fmla="*/ 603250 h 895350"/>
                  <a:gd name="connsiteX14" fmla="*/ 498475 w 1679575"/>
                  <a:gd name="connsiteY14" fmla="*/ 590550 h 895350"/>
                  <a:gd name="connsiteX15" fmla="*/ 438150 w 1679575"/>
                  <a:gd name="connsiteY15" fmla="*/ 590550 h 895350"/>
                  <a:gd name="connsiteX16" fmla="*/ 374650 w 1679575"/>
                  <a:gd name="connsiteY16" fmla="*/ 593725 h 895350"/>
                  <a:gd name="connsiteX17" fmla="*/ 323850 w 1679575"/>
                  <a:gd name="connsiteY17" fmla="*/ 615950 h 895350"/>
                  <a:gd name="connsiteX18" fmla="*/ 295275 w 1679575"/>
                  <a:gd name="connsiteY18" fmla="*/ 638175 h 895350"/>
                  <a:gd name="connsiteX19" fmla="*/ 285750 w 1679575"/>
                  <a:gd name="connsiteY19" fmla="*/ 673100 h 895350"/>
                  <a:gd name="connsiteX20" fmla="*/ 279400 w 1679575"/>
                  <a:gd name="connsiteY20" fmla="*/ 695325 h 895350"/>
                  <a:gd name="connsiteX21" fmla="*/ 279400 w 1679575"/>
                  <a:gd name="connsiteY21" fmla="*/ 711200 h 895350"/>
                  <a:gd name="connsiteX22" fmla="*/ 298450 w 1679575"/>
                  <a:gd name="connsiteY22" fmla="*/ 733425 h 895350"/>
                  <a:gd name="connsiteX23" fmla="*/ 250825 w 1679575"/>
                  <a:gd name="connsiteY23" fmla="*/ 717550 h 895350"/>
                  <a:gd name="connsiteX24" fmla="*/ 152400 w 1679575"/>
                  <a:gd name="connsiteY24" fmla="*/ 676275 h 895350"/>
                  <a:gd name="connsiteX25" fmla="*/ 107950 w 1679575"/>
                  <a:gd name="connsiteY25" fmla="*/ 657225 h 895350"/>
                  <a:gd name="connsiteX26" fmla="*/ 53975 w 1679575"/>
                  <a:gd name="connsiteY26" fmla="*/ 628650 h 895350"/>
                  <a:gd name="connsiteX27" fmla="*/ 12700 w 1679575"/>
                  <a:gd name="connsiteY27" fmla="*/ 593725 h 895350"/>
                  <a:gd name="connsiteX28" fmla="*/ 0 w 1679575"/>
                  <a:gd name="connsiteY28" fmla="*/ 517525 h 895350"/>
                  <a:gd name="connsiteX29" fmla="*/ 3175 w 1679575"/>
                  <a:gd name="connsiteY29" fmla="*/ 368300 h 895350"/>
                  <a:gd name="connsiteX30" fmla="*/ 41275 w 1679575"/>
                  <a:gd name="connsiteY30" fmla="*/ 228600 h 895350"/>
                  <a:gd name="connsiteX31" fmla="*/ 111125 w 1679575"/>
                  <a:gd name="connsiteY31" fmla="*/ 117475 h 895350"/>
                  <a:gd name="connsiteX32" fmla="*/ 247650 w 1679575"/>
                  <a:gd name="connsiteY32" fmla="*/ 12700 h 895350"/>
                  <a:gd name="connsiteX33" fmla="*/ 387350 w 1679575"/>
                  <a:gd name="connsiteY33" fmla="*/ 0 h 895350"/>
                  <a:gd name="connsiteX34" fmla="*/ 527050 w 1679575"/>
                  <a:gd name="connsiteY34" fmla="*/ 3175 h 895350"/>
                  <a:gd name="connsiteX35" fmla="*/ 612775 w 1679575"/>
                  <a:gd name="connsiteY35" fmla="*/ 44450 h 895350"/>
                  <a:gd name="connsiteX36" fmla="*/ 720725 w 1679575"/>
                  <a:gd name="connsiteY36" fmla="*/ 57150 h 895350"/>
                  <a:gd name="connsiteX37" fmla="*/ 885825 w 1679575"/>
                  <a:gd name="connsiteY37" fmla="*/ 22225 h 895350"/>
                  <a:gd name="connsiteX38" fmla="*/ 977900 w 1679575"/>
                  <a:gd name="connsiteY38" fmla="*/ 12700 h 895350"/>
                  <a:gd name="connsiteX39" fmla="*/ 1095375 w 1679575"/>
                  <a:gd name="connsiteY39" fmla="*/ 12700 h 895350"/>
                  <a:gd name="connsiteX40" fmla="*/ 1158875 w 1679575"/>
                  <a:gd name="connsiteY40" fmla="*/ 34925 h 895350"/>
                  <a:gd name="connsiteX41" fmla="*/ 1279525 w 1679575"/>
                  <a:gd name="connsiteY41" fmla="*/ 85725 h 895350"/>
                  <a:gd name="connsiteX42" fmla="*/ 1403350 w 1679575"/>
                  <a:gd name="connsiteY42" fmla="*/ 123825 h 895350"/>
                  <a:gd name="connsiteX43" fmla="*/ 1527175 w 1679575"/>
                  <a:gd name="connsiteY43" fmla="*/ 203200 h 895350"/>
                  <a:gd name="connsiteX44" fmla="*/ 1587500 w 1679575"/>
                  <a:gd name="connsiteY44" fmla="*/ 301625 h 895350"/>
                  <a:gd name="connsiteX45" fmla="*/ 1631950 w 1679575"/>
                  <a:gd name="connsiteY45" fmla="*/ 400050 h 895350"/>
                  <a:gd name="connsiteX46" fmla="*/ 1657350 w 1679575"/>
                  <a:gd name="connsiteY46" fmla="*/ 498475 h 895350"/>
                  <a:gd name="connsiteX47" fmla="*/ 1679575 w 1679575"/>
                  <a:gd name="connsiteY47" fmla="*/ 596900 h 895350"/>
                  <a:gd name="connsiteX48" fmla="*/ 1676400 w 1679575"/>
                  <a:gd name="connsiteY48" fmla="*/ 685800 h 895350"/>
                  <a:gd name="connsiteX49" fmla="*/ 1663700 w 1679575"/>
                  <a:gd name="connsiteY49" fmla="*/ 730250 h 895350"/>
                  <a:gd name="connsiteX50" fmla="*/ 1660525 w 1679575"/>
                  <a:gd name="connsiteY50" fmla="*/ 793750 h 895350"/>
                  <a:gd name="connsiteX51" fmla="*/ 1635125 w 1679575"/>
                  <a:gd name="connsiteY51" fmla="*/ 844550 h 895350"/>
                  <a:gd name="connsiteX52" fmla="*/ 1600200 w 1679575"/>
                  <a:gd name="connsiteY52" fmla="*/ 866775 h 895350"/>
                  <a:gd name="connsiteX53" fmla="*/ 1558925 w 1679575"/>
                  <a:gd name="connsiteY53" fmla="*/ 885825 h 895350"/>
                  <a:gd name="connsiteX54" fmla="*/ 1498600 w 1679575"/>
                  <a:gd name="connsiteY54" fmla="*/ 895350 h 895350"/>
                  <a:gd name="connsiteX55" fmla="*/ 1428750 w 1679575"/>
                  <a:gd name="connsiteY55" fmla="*/ 895350 h 895350"/>
                  <a:gd name="connsiteX56" fmla="*/ 1311275 w 1679575"/>
                  <a:gd name="connsiteY56" fmla="*/ 892175 h 895350"/>
                  <a:gd name="connsiteX57" fmla="*/ 1244600 w 1679575"/>
                  <a:gd name="connsiteY57" fmla="*/ 879475 h 895350"/>
                  <a:gd name="connsiteX58" fmla="*/ 1177925 w 1679575"/>
                  <a:gd name="connsiteY58" fmla="*/ 866775 h 895350"/>
                  <a:gd name="connsiteX59" fmla="*/ 1095375 w 1679575"/>
                  <a:gd name="connsiteY59" fmla="*/ 866775 h 895350"/>
                  <a:gd name="connsiteX60" fmla="*/ 1047750 w 1679575"/>
                  <a:gd name="connsiteY60" fmla="*/ 863600 h 895350"/>
                  <a:gd name="connsiteX61" fmla="*/ 996950 w 1679575"/>
                  <a:gd name="connsiteY61" fmla="*/ 873125 h 895350"/>
                  <a:gd name="connsiteX62" fmla="*/ 946150 w 1679575"/>
                  <a:gd name="connsiteY62" fmla="*/ 873125 h 895350"/>
                  <a:gd name="connsiteX63" fmla="*/ 936625 w 1679575"/>
                  <a:gd name="connsiteY63" fmla="*/ 841375 h 895350"/>
                  <a:gd name="connsiteX64" fmla="*/ 923925 w 1679575"/>
                  <a:gd name="connsiteY64" fmla="*/ 796925 h 895350"/>
                  <a:gd name="connsiteX65" fmla="*/ 911225 w 1679575"/>
                  <a:gd name="connsiteY6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1003300 w 1679575"/>
                  <a:gd name="connsiteY2" fmla="*/ 660400 h 895350"/>
                  <a:gd name="connsiteX3" fmla="*/ 962025 w 1679575"/>
                  <a:gd name="connsiteY3" fmla="*/ 730250 h 895350"/>
                  <a:gd name="connsiteX4" fmla="*/ 901700 w 1679575"/>
                  <a:gd name="connsiteY4" fmla="*/ 755650 h 895350"/>
                  <a:gd name="connsiteX5" fmla="*/ 847725 w 1679575"/>
                  <a:gd name="connsiteY5" fmla="*/ 771525 h 895350"/>
                  <a:gd name="connsiteX6" fmla="*/ 771525 w 1679575"/>
                  <a:gd name="connsiteY6" fmla="*/ 774700 h 895350"/>
                  <a:gd name="connsiteX7" fmla="*/ 730250 w 1679575"/>
                  <a:gd name="connsiteY7" fmla="*/ 777875 h 895350"/>
                  <a:gd name="connsiteX8" fmla="*/ 730250 w 1679575"/>
                  <a:gd name="connsiteY8" fmla="*/ 777875 h 895350"/>
                  <a:gd name="connsiteX9" fmla="*/ 660400 w 1679575"/>
                  <a:gd name="connsiteY9" fmla="*/ 733425 h 895350"/>
                  <a:gd name="connsiteX10" fmla="*/ 638175 w 1679575"/>
                  <a:gd name="connsiteY10" fmla="*/ 711200 h 895350"/>
                  <a:gd name="connsiteX11" fmla="*/ 609600 w 1679575"/>
                  <a:gd name="connsiteY11" fmla="*/ 660400 h 895350"/>
                  <a:gd name="connsiteX12" fmla="*/ 584200 w 1679575"/>
                  <a:gd name="connsiteY12" fmla="*/ 615950 h 895350"/>
                  <a:gd name="connsiteX13" fmla="*/ 549275 w 1679575"/>
                  <a:gd name="connsiteY13" fmla="*/ 603250 h 895350"/>
                  <a:gd name="connsiteX14" fmla="*/ 498475 w 1679575"/>
                  <a:gd name="connsiteY14" fmla="*/ 590550 h 895350"/>
                  <a:gd name="connsiteX15" fmla="*/ 438150 w 1679575"/>
                  <a:gd name="connsiteY15" fmla="*/ 590550 h 895350"/>
                  <a:gd name="connsiteX16" fmla="*/ 374650 w 1679575"/>
                  <a:gd name="connsiteY16" fmla="*/ 593725 h 895350"/>
                  <a:gd name="connsiteX17" fmla="*/ 323850 w 1679575"/>
                  <a:gd name="connsiteY17" fmla="*/ 615950 h 895350"/>
                  <a:gd name="connsiteX18" fmla="*/ 295275 w 1679575"/>
                  <a:gd name="connsiteY18" fmla="*/ 638175 h 895350"/>
                  <a:gd name="connsiteX19" fmla="*/ 285750 w 1679575"/>
                  <a:gd name="connsiteY19" fmla="*/ 673100 h 895350"/>
                  <a:gd name="connsiteX20" fmla="*/ 279400 w 1679575"/>
                  <a:gd name="connsiteY20" fmla="*/ 695325 h 895350"/>
                  <a:gd name="connsiteX21" fmla="*/ 279400 w 1679575"/>
                  <a:gd name="connsiteY21" fmla="*/ 711200 h 895350"/>
                  <a:gd name="connsiteX22" fmla="*/ 298450 w 1679575"/>
                  <a:gd name="connsiteY22" fmla="*/ 733425 h 895350"/>
                  <a:gd name="connsiteX23" fmla="*/ 250825 w 1679575"/>
                  <a:gd name="connsiteY23" fmla="*/ 717550 h 895350"/>
                  <a:gd name="connsiteX24" fmla="*/ 152400 w 1679575"/>
                  <a:gd name="connsiteY24" fmla="*/ 676275 h 895350"/>
                  <a:gd name="connsiteX25" fmla="*/ 107950 w 1679575"/>
                  <a:gd name="connsiteY25" fmla="*/ 657225 h 895350"/>
                  <a:gd name="connsiteX26" fmla="*/ 53975 w 1679575"/>
                  <a:gd name="connsiteY26" fmla="*/ 628650 h 895350"/>
                  <a:gd name="connsiteX27" fmla="*/ 12700 w 1679575"/>
                  <a:gd name="connsiteY27" fmla="*/ 593725 h 895350"/>
                  <a:gd name="connsiteX28" fmla="*/ 0 w 1679575"/>
                  <a:gd name="connsiteY28" fmla="*/ 517525 h 895350"/>
                  <a:gd name="connsiteX29" fmla="*/ 3175 w 1679575"/>
                  <a:gd name="connsiteY29" fmla="*/ 368300 h 895350"/>
                  <a:gd name="connsiteX30" fmla="*/ 41275 w 1679575"/>
                  <a:gd name="connsiteY30" fmla="*/ 228600 h 895350"/>
                  <a:gd name="connsiteX31" fmla="*/ 111125 w 1679575"/>
                  <a:gd name="connsiteY31" fmla="*/ 117475 h 895350"/>
                  <a:gd name="connsiteX32" fmla="*/ 174625 w 1679575"/>
                  <a:gd name="connsiteY32" fmla="*/ 63500 h 895350"/>
                  <a:gd name="connsiteX33" fmla="*/ 247650 w 1679575"/>
                  <a:gd name="connsiteY33" fmla="*/ 12700 h 895350"/>
                  <a:gd name="connsiteX34" fmla="*/ 387350 w 1679575"/>
                  <a:gd name="connsiteY34" fmla="*/ 0 h 895350"/>
                  <a:gd name="connsiteX35" fmla="*/ 527050 w 1679575"/>
                  <a:gd name="connsiteY35" fmla="*/ 3175 h 895350"/>
                  <a:gd name="connsiteX36" fmla="*/ 612775 w 1679575"/>
                  <a:gd name="connsiteY36" fmla="*/ 44450 h 895350"/>
                  <a:gd name="connsiteX37" fmla="*/ 720725 w 1679575"/>
                  <a:gd name="connsiteY37" fmla="*/ 57150 h 895350"/>
                  <a:gd name="connsiteX38" fmla="*/ 885825 w 1679575"/>
                  <a:gd name="connsiteY38" fmla="*/ 22225 h 895350"/>
                  <a:gd name="connsiteX39" fmla="*/ 977900 w 1679575"/>
                  <a:gd name="connsiteY39" fmla="*/ 12700 h 895350"/>
                  <a:gd name="connsiteX40" fmla="*/ 1095375 w 1679575"/>
                  <a:gd name="connsiteY40" fmla="*/ 12700 h 895350"/>
                  <a:gd name="connsiteX41" fmla="*/ 1158875 w 1679575"/>
                  <a:gd name="connsiteY41" fmla="*/ 34925 h 895350"/>
                  <a:gd name="connsiteX42" fmla="*/ 1279525 w 1679575"/>
                  <a:gd name="connsiteY42" fmla="*/ 85725 h 895350"/>
                  <a:gd name="connsiteX43" fmla="*/ 1403350 w 1679575"/>
                  <a:gd name="connsiteY43" fmla="*/ 123825 h 895350"/>
                  <a:gd name="connsiteX44" fmla="*/ 1527175 w 1679575"/>
                  <a:gd name="connsiteY44" fmla="*/ 203200 h 895350"/>
                  <a:gd name="connsiteX45" fmla="*/ 1587500 w 1679575"/>
                  <a:gd name="connsiteY45" fmla="*/ 301625 h 895350"/>
                  <a:gd name="connsiteX46" fmla="*/ 1631950 w 1679575"/>
                  <a:gd name="connsiteY46" fmla="*/ 400050 h 895350"/>
                  <a:gd name="connsiteX47" fmla="*/ 1657350 w 1679575"/>
                  <a:gd name="connsiteY47" fmla="*/ 498475 h 895350"/>
                  <a:gd name="connsiteX48" fmla="*/ 1679575 w 1679575"/>
                  <a:gd name="connsiteY48" fmla="*/ 596900 h 895350"/>
                  <a:gd name="connsiteX49" fmla="*/ 1676400 w 1679575"/>
                  <a:gd name="connsiteY49" fmla="*/ 685800 h 895350"/>
                  <a:gd name="connsiteX50" fmla="*/ 1663700 w 1679575"/>
                  <a:gd name="connsiteY50" fmla="*/ 730250 h 895350"/>
                  <a:gd name="connsiteX51" fmla="*/ 1660525 w 1679575"/>
                  <a:gd name="connsiteY51" fmla="*/ 793750 h 895350"/>
                  <a:gd name="connsiteX52" fmla="*/ 1635125 w 1679575"/>
                  <a:gd name="connsiteY52" fmla="*/ 844550 h 895350"/>
                  <a:gd name="connsiteX53" fmla="*/ 1600200 w 1679575"/>
                  <a:gd name="connsiteY53" fmla="*/ 866775 h 895350"/>
                  <a:gd name="connsiteX54" fmla="*/ 1558925 w 1679575"/>
                  <a:gd name="connsiteY54" fmla="*/ 885825 h 895350"/>
                  <a:gd name="connsiteX55" fmla="*/ 1498600 w 1679575"/>
                  <a:gd name="connsiteY55" fmla="*/ 895350 h 895350"/>
                  <a:gd name="connsiteX56" fmla="*/ 1428750 w 1679575"/>
                  <a:gd name="connsiteY56" fmla="*/ 895350 h 895350"/>
                  <a:gd name="connsiteX57" fmla="*/ 1311275 w 1679575"/>
                  <a:gd name="connsiteY57" fmla="*/ 892175 h 895350"/>
                  <a:gd name="connsiteX58" fmla="*/ 1244600 w 1679575"/>
                  <a:gd name="connsiteY58" fmla="*/ 879475 h 895350"/>
                  <a:gd name="connsiteX59" fmla="*/ 1177925 w 1679575"/>
                  <a:gd name="connsiteY59" fmla="*/ 866775 h 895350"/>
                  <a:gd name="connsiteX60" fmla="*/ 1095375 w 1679575"/>
                  <a:gd name="connsiteY60" fmla="*/ 866775 h 895350"/>
                  <a:gd name="connsiteX61" fmla="*/ 1047750 w 1679575"/>
                  <a:gd name="connsiteY61" fmla="*/ 863600 h 895350"/>
                  <a:gd name="connsiteX62" fmla="*/ 996950 w 1679575"/>
                  <a:gd name="connsiteY62" fmla="*/ 873125 h 895350"/>
                  <a:gd name="connsiteX63" fmla="*/ 946150 w 1679575"/>
                  <a:gd name="connsiteY63" fmla="*/ 873125 h 895350"/>
                  <a:gd name="connsiteX64" fmla="*/ 936625 w 1679575"/>
                  <a:gd name="connsiteY64" fmla="*/ 841375 h 895350"/>
                  <a:gd name="connsiteX65" fmla="*/ 923925 w 1679575"/>
                  <a:gd name="connsiteY65" fmla="*/ 796925 h 895350"/>
                  <a:gd name="connsiteX66" fmla="*/ 911225 w 1679575"/>
                  <a:gd name="connsiteY66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1003300 w 1679575"/>
                  <a:gd name="connsiteY2" fmla="*/ 660400 h 895350"/>
                  <a:gd name="connsiteX3" fmla="*/ 962025 w 1679575"/>
                  <a:gd name="connsiteY3" fmla="*/ 730250 h 895350"/>
                  <a:gd name="connsiteX4" fmla="*/ 901700 w 1679575"/>
                  <a:gd name="connsiteY4" fmla="*/ 755650 h 895350"/>
                  <a:gd name="connsiteX5" fmla="*/ 847725 w 1679575"/>
                  <a:gd name="connsiteY5" fmla="*/ 771525 h 895350"/>
                  <a:gd name="connsiteX6" fmla="*/ 771525 w 1679575"/>
                  <a:gd name="connsiteY6" fmla="*/ 774700 h 895350"/>
                  <a:gd name="connsiteX7" fmla="*/ 730250 w 1679575"/>
                  <a:gd name="connsiteY7" fmla="*/ 777875 h 895350"/>
                  <a:gd name="connsiteX8" fmla="*/ 730250 w 1679575"/>
                  <a:gd name="connsiteY8" fmla="*/ 777875 h 895350"/>
                  <a:gd name="connsiteX9" fmla="*/ 660400 w 1679575"/>
                  <a:gd name="connsiteY9" fmla="*/ 733425 h 895350"/>
                  <a:gd name="connsiteX10" fmla="*/ 638175 w 1679575"/>
                  <a:gd name="connsiteY10" fmla="*/ 711200 h 895350"/>
                  <a:gd name="connsiteX11" fmla="*/ 609600 w 1679575"/>
                  <a:gd name="connsiteY11" fmla="*/ 660400 h 895350"/>
                  <a:gd name="connsiteX12" fmla="*/ 584200 w 1679575"/>
                  <a:gd name="connsiteY12" fmla="*/ 615950 h 895350"/>
                  <a:gd name="connsiteX13" fmla="*/ 549275 w 1679575"/>
                  <a:gd name="connsiteY13" fmla="*/ 603250 h 895350"/>
                  <a:gd name="connsiteX14" fmla="*/ 498475 w 1679575"/>
                  <a:gd name="connsiteY14" fmla="*/ 590550 h 895350"/>
                  <a:gd name="connsiteX15" fmla="*/ 438150 w 1679575"/>
                  <a:gd name="connsiteY15" fmla="*/ 590550 h 895350"/>
                  <a:gd name="connsiteX16" fmla="*/ 374650 w 1679575"/>
                  <a:gd name="connsiteY16" fmla="*/ 593725 h 895350"/>
                  <a:gd name="connsiteX17" fmla="*/ 323850 w 1679575"/>
                  <a:gd name="connsiteY17" fmla="*/ 615950 h 895350"/>
                  <a:gd name="connsiteX18" fmla="*/ 295275 w 1679575"/>
                  <a:gd name="connsiteY18" fmla="*/ 638175 h 895350"/>
                  <a:gd name="connsiteX19" fmla="*/ 285750 w 1679575"/>
                  <a:gd name="connsiteY19" fmla="*/ 673100 h 895350"/>
                  <a:gd name="connsiteX20" fmla="*/ 279400 w 1679575"/>
                  <a:gd name="connsiteY20" fmla="*/ 695325 h 895350"/>
                  <a:gd name="connsiteX21" fmla="*/ 279400 w 1679575"/>
                  <a:gd name="connsiteY21" fmla="*/ 711200 h 895350"/>
                  <a:gd name="connsiteX22" fmla="*/ 298450 w 1679575"/>
                  <a:gd name="connsiteY22" fmla="*/ 733425 h 895350"/>
                  <a:gd name="connsiteX23" fmla="*/ 250825 w 1679575"/>
                  <a:gd name="connsiteY23" fmla="*/ 717550 h 895350"/>
                  <a:gd name="connsiteX24" fmla="*/ 152400 w 1679575"/>
                  <a:gd name="connsiteY24" fmla="*/ 676275 h 895350"/>
                  <a:gd name="connsiteX25" fmla="*/ 107950 w 1679575"/>
                  <a:gd name="connsiteY25" fmla="*/ 657225 h 895350"/>
                  <a:gd name="connsiteX26" fmla="*/ 53975 w 1679575"/>
                  <a:gd name="connsiteY26" fmla="*/ 628650 h 895350"/>
                  <a:gd name="connsiteX27" fmla="*/ 12700 w 1679575"/>
                  <a:gd name="connsiteY27" fmla="*/ 593725 h 895350"/>
                  <a:gd name="connsiteX28" fmla="*/ 0 w 1679575"/>
                  <a:gd name="connsiteY28" fmla="*/ 517525 h 895350"/>
                  <a:gd name="connsiteX29" fmla="*/ 3175 w 1679575"/>
                  <a:gd name="connsiteY29" fmla="*/ 368300 h 895350"/>
                  <a:gd name="connsiteX30" fmla="*/ 19050 w 1679575"/>
                  <a:gd name="connsiteY30" fmla="*/ 279400 h 895350"/>
                  <a:gd name="connsiteX31" fmla="*/ 41275 w 1679575"/>
                  <a:gd name="connsiteY31" fmla="*/ 228600 h 895350"/>
                  <a:gd name="connsiteX32" fmla="*/ 111125 w 1679575"/>
                  <a:gd name="connsiteY32" fmla="*/ 117475 h 895350"/>
                  <a:gd name="connsiteX33" fmla="*/ 174625 w 1679575"/>
                  <a:gd name="connsiteY33" fmla="*/ 63500 h 895350"/>
                  <a:gd name="connsiteX34" fmla="*/ 247650 w 1679575"/>
                  <a:gd name="connsiteY34" fmla="*/ 12700 h 895350"/>
                  <a:gd name="connsiteX35" fmla="*/ 387350 w 1679575"/>
                  <a:gd name="connsiteY35" fmla="*/ 0 h 895350"/>
                  <a:gd name="connsiteX36" fmla="*/ 527050 w 1679575"/>
                  <a:gd name="connsiteY36" fmla="*/ 3175 h 895350"/>
                  <a:gd name="connsiteX37" fmla="*/ 612775 w 1679575"/>
                  <a:gd name="connsiteY37" fmla="*/ 44450 h 895350"/>
                  <a:gd name="connsiteX38" fmla="*/ 720725 w 1679575"/>
                  <a:gd name="connsiteY38" fmla="*/ 57150 h 895350"/>
                  <a:gd name="connsiteX39" fmla="*/ 885825 w 1679575"/>
                  <a:gd name="connsiteY39" fmla="*/ 22225 h 895350"/>
                  <a:gd name="connsiteX40" fmla="*/ 977900 w 1679575"/>
                  <a:gd name="connsiteY40" fmla="*/ 12700 h 895350"/>
                  <a:gd name="connsiteX41" fmla="*/ 1095375 w 1679575"/>
                  <a:gd name="connsiteY41" fmla="*/ 12700 h 895350"/>
                  <a:gd name="connsiteX42" fmla="*/ 1158875 w 1679575"/>
                  <a:gd name="connsiteY42" fmla="*/ 34925 h 895350"/>
                  <a:gd name="connsiteX43" fmla="*/ 1279525 w 1679575"/>
                  <a:gd name="connsiteY43" fmla="*/ 85725 h 895350"/>
                  <a:gd name="connsiteX44" fmla="*/ 1403350 w 1679575"/>
                  <a:gd name="connsiteY44" fmla="*/ 123825 h 895350"/>
                  <a:gd name="connsiteX45" fmla="*/ 1527175 w 1679575"/>
                  <a:gd name="connsiteY45" fmla="*/ 203200 h 895350"/>
                  <a:gd name="connsiteX46" fmla="*/ 1587500 w 1679575"/>
                  <a:gd name="connsiteY46" fmla="*/ 301625 h 895350"/>
                  <a:gd name="connsiteX47" fmla="*/ 1631950 w 1679575"/>
                  <a:gd name="connsiteY47" fmla="*/ 400050 h 895350"/>
                  <a:gd name="connsiteX48" fmla="*/ 1657350 w 1679575"/>
                  <a:gd name="connsiteY48" fmla="*/ 498475 h 895350"/>
                  <a:gd name="connsiteX49" fmla="*/ 1679575 w 1679575"/>
                  <a:gd name="connsiteY49" fmla="*/ 596900 h 895350"/>
                  <a:gd name="connsiteX50" fmla="*/ 1676400 w 1679575"/>
                  <a:gd name="connsiteY50" fmla="*/ 685800 h 895350"/>
                  <a:gd name="connsiteX51" fmla="*/ 1663700 w 1679575"/>
                  <a:gd name="connsiteY51" fmla="*/ 730250 h 895350"/>
                  <a:gd name="connsiteX52" fmla="*/ 1660525 w 1679575"/>
                  <a:gd name="connsiteY52" fmla="*/ 793750 h 895350"/>
                  <a:gd name="connsiteX53" fmla="*/ 1635125 w 1679575"/>
                  <a:gd name="connsiteY53" fmla="*/ 844550 h 895350"/>
                  <a:gd name="connsiteX54" fmla="*/ 1600200 w 1679575"/>
                  <a:gd name="connsiteY54" fmla="*/ 866775 h 895350"/>
                  <a:gd name="connsiteX55" fmla="*/ 1558925 w 1679575"/>
                  <a:gd name="connsiteY55" fmla="*/ 885825 h 895350"/>
                  <a:gd name="connsiteX56" fmla="*/ 1498600 w 1679575"/>
                  <a:gd name="connsiteY56" fmla="*/ 895350 h 895350"/>
                  <a:gd name="connsiteX57" fmla="*/ 1428750 w 1679575"/>
                  <a:gd name="connsiteY57" fmla="*/ 895350 h 895350"/>
                  <a:gd name="connsiteX58" fmla="*/ 1311275 w 1679575"/>
                  <a:gd name="connsiteY58" fmla="*/ 892175 h 895350"/>
                  <a:gd name="connsiteX59" fmla="*/ 1244600 w 1679575"/>
                  <a:gd name="connsiteY59" fmla="*/ 879475 h 895350"/>
                  <a:gd name="connsiteX60" fmla="*/ 1177925 w 1679575"/>
                  <a:gd name="connsiteY60" fmla="*/ 866775 h 895350"/>
                  <a:gd name="connsiteX61" fmla="*/ 1095375 w 1679575"/>
                  <a:gd name="connsiteY61" fmla="*/ 866775 h 895350"/>
                  <a:gd name="connsiteX62" fmla="*/ 1047750 w 1679575"/>
                  <a:gd name="connsiteY62" fmla="*/ 863600 h 895350"/>
                  <a:gd name="connsiteX63" fmla="*/ 996950 w 1679575"/>
                  <a:gd name="connsiteY63" fmla="*/ 873125 h 895350"/>
                  <a:gd name="connsiteX64" fmla="*/ 946150 w 1679575"/>
                  <a:gd name="connsiteY64" fmla="*/ 873125 h 895350"/>
                  <a:gd name="connsiteX65" fmla="*/ 936625 w 1679575"/>
                  <a:gd name="connsiteY65" fmla="*/ 841375 h 895350"/>
                  <a:gd name="connsiteX66" fmla="*/ 923925 w 1679575"/>
                  <a:gd name="connsiteY66" fmla="*/ 796925 h 895350"/>
                  <a:gd name="connsiteX67" fmla="*/ 911225 w 1679575"/>
                  <a:gd name="connsiteY67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84250 w 1679575"/>
                  <a:gd name="connsiteY2" fmla="*/ 571500 h 895350"/>
                  <a:gd name="connsiteX3" fmla="*/ 1003300 w 1679575"/>
                  <a:gd name="connsiteY3" fmla="*/ 660400 h 895350"/>
                  <a:gd name="connsiteX4" fmla="*/ 962025 w 1679575"/>
                  <a:gd name="connsiteY4" fmla="*/ 730250 h 895350"/>
                  <a:gd name="connsiteX5" fmla="*/ 901700 w 1679575"/>
                  <a:gd name="connsiteY5" fmla="*/ 755650 h 895350"/>
                  <a:gd name="connsiteX6" fmla="*/ 847725 w 1679575"/>
                  <a:gd name="connsiteY6" fmla="*/ 771525 h 895350"/>
                  <a:gd name="connsiteX7" fmla="*/ 771525 w 1679575"/>
                  <a:gd name="connsiteY7" fmla="*/ 774700 h 895350"/>
                  <a:gd name="connsiteX8" fmla="*/ 730250 w 1679575"/>
                  <a:gd name="connsiteY8" fmla="*/ 777875 h 895350"/>
                  <a:gd name="connsiteX9" fmla="*/ 730250 w 1679575"/>
                  <a:gd name="connsiteY9" fmla="*/ 777875 h 895350"/>
                  <a:gd name="connsiteX10" fmla="*/ 660400 w 1679575"/>
                  <a:gd name="connsiteY10" fmla="*/ 733425 h 895350"/>
                  <a:gd name="connsiteX11" fmla="*/ 638175 w 1679575"/>
                  <a:gd name="connsiteY11" fmla="*/ 711200 h 895350"/>
                  <a:gd name="connsiteX12" fmla="*/ 609600 w 1679575"/>
                  <a:gd name="connsiteY12" fmla="*/ 660400 h 895350"/>
                  <a:gd name="connsiteX13" fmla="*/ 584200 w 1679575"/>
                  <a:gd name="connsiteY13" fmla="*/ 615950 h 895350"/>
                  <a:gd name="connsiteX14" fmla="*/ 549275 w 1679575"/>
                  <a:gd name="connsiteY14" fmla="*/ 603250 h 895350"/>
                  <a:gd name="connsiteX15" fmla="*/ 498475 w 1679575"/>
                  <a:gd name="connsiteY15" fmla="*/ 590550 h 895350"/>
                  <a:gd name="connsiteX16" fmla="*/ 438150 w 1679575"/>
                  <a:gd name="connsiteY16" fmla="*/ 590550 h 895350"/>
                  <a:gd name="connsiteX17" fmla="*/ 374650 w 1679575"/>
                  <a:gd name="connsiteY17" fmla="*/ 593725 h 895350"/>
                  <a:gd name="connsiteX18" fmla="*/ 323850 w 1679575"/>
                  <a:gd name="connsiteY18" fmla="*/ 615950 h 895350"/>
                  <a:gd name="connsiteX19" fmla="*/ 295275 w 1679575"/>
                  <a:gd name="connsiteY19" fmla="*/ 638175 h 895350"/>
                  <a:gd name="connsiteX20" fmla="*/ 285750 w 1679575"/>
                  <a:gd name="connsiteY20" fmla="*/ 673100 h 895350"/>
                  <a:gd name="connsiteX21" fmla="*/ 279400 w 1679575"/>
                  <a:gd name="connsiteY21" fmla="*/ 695325 h 895350"/>
                  <a:gd name="connsiteX22" fmla="*/ 279400 w 1679575"/>
                  <a:gd name="connsiteY22" fmla="*/ 711200 h 895350"/>
                  <a:gd name="connsiteX23" fmla="*/ 298450 w 1679575"/>
                  <a:gd name="connsiteY23" fmla="*/ 733425 h 895350"/>
                  <a:gd name="connsiteX24" fmla="*/ 250825 w 1679575"/>
                  <a:gd name="connsiteY24" fmla="*/ 717550 h 895350"/>
                  <a:gd name="connsiteX25" fmla="*/ 152400 w 1679575"/>
                  <a:gd name="connsiteY25" fmla="*/ 676275 h 895350"/>
                  <a:gd name="connsiteX26" fmla="*/ 107950 w 1679575"/>
                  <a:gd name="connsiteY26" fmla="*/ 657225 h 895350"/>
                  <a:gd name="connsiteX27" fmla="*/ 53975 w 1679575"/>
                  <a:gd name="connsiteY27" fmla="*/ 628650 h 895350"/>
                  <a:gd name="connsiteX28" fmla="*/ 12700 w 1679575"/>
                  <a:gd name="connsiteY28" fmla="*/ 593725 h 895350"/>
                  <a:gd name="connsiteX29" fmla="*/ 0 w 1679575"/>
                  <a:gd name="connsiteY29" fmla="*/ 517525 h 895350"/>
                  <a:gd name="connsiteX30" fmla="*/ 3175 w 1679575"/>
                  <a:gd name="connsiteY30" fmla="*/ 368300 h 895350"/>
                  <a:gd name="connsiteX31" fmla="*/ 19050 w 1679575"/>
                  <a:gd name="connsiteY31" fmla="*/ 279400 h 895350"/>
                  <a:gd name="connsiteX32" fmla="*/ 41275 w 1679575"/>
                  <a:gd name="connsiteY32" fmla="*/ 228600 h 895350"/>
                  <a:gd name="connsiteX33" fmla="*/ 111125 w 1679575"/>
                  <a:gd name="connsiteY33" fmla="*/ 117475 h 895350"/>
                  <a:gd name="connsiteX34" fmla="*/ 174625 w 1679575"/>
                  <a:gd name="connsiteY34" fmla="*/ 63500 h 895350"/>
                  <a:gd name="connsiteX35" fmla="*/ 247650 w 1679575"/>
                  <a:gd name="connsiteY35" fmla="*/ 12700 h 895350"/>
                  <a:gd name="connsiteX36" fmla="*/ 387350 w 1679575"/>
                  <a:gd name="connsiteY36" fmla="*/ 0 h 895350"/>
                  <a:gd name="connsiteX37" fmla="*/ 527050 w 1679575"/>
                  <a:gd name="connsiteY37" fmla="*/ 3175 h 895350"/>
                  <a:gd name="connsiteX38" fmla="*/ 612775 w 1679575"/>
                  <a:gd name="connsiteY38" fmla="*/ 44450 h 895350"/>
                  <a:gd name="connsiteX39" fmla="*/ 720725 w 1679575"/>
                  <a:gd name="connsiteY39" fmla="*/ 57150 h 895350"/>
                  <a:gd name="connsiteX40" fmla="*/ 885825 w 1679575"/>
                  <a:gd name="connsiteY40" fmla="*/ 22225 h 895350"/>
                  <a:gd name="connsiteX41" fmla="*/ 977900 w 1679575"/>
                  <a:gd name="connsiteY41" fmla="*/ 12700 h 895350"/>
                  <a:gd name="connsiteX42" fmla="*/ 1095375 w 1679575"/>
                  <a:gd name="connsiteY42" fmla="*/ 12700 h 895350"/>
                  <a:gd name="connsiteX43" fmla="*/ 1158875 w 1679575"/>
                  <a:gd name="connsiteY43" fmla="*/ 34925 h 895350"/>
                  <a:gd name="connsiteX44" fmla="*/ 1279525 w 1679575"/>
                  <a:gd name="connsiteY44" fmla="*/ 85725 h 895350"/>
                  <a:gd name="connsiteX45" fmla="*/ 1403350 w 1679575"/>
                  <a:gd name="connsiteY45" fmla="*/ 123825 h 895350"/>
                  <a:gd name="connsiteX46" fmla="*/ 1527175 w 1679575"/>
                  <a:gd name="connsiteY46" fmla="*/ 203200 h 895350"/>
                  <a:gd name="connsiteX47" fmla="*/ 1587500 w 1679575"/>
                  <a:gd name="connsiteY47" fmla="*/ 301625 h 895350"/>
                  <a:gd name="connsiteX48" fmla="*/ 1631950 w 1679575"/>
                  <a:gd name="connsiteY48" fmla="*/ 400050 h 895350"/>
                  <a:gd name="connsiteX49" fmla="*/ 1657350 w 1679575"/>
                  <a:gd name="connsiteY49" fmla="*/ 498475 h 895350"/>
                  <a:gd name="connsiteX50" fmla="*/ 1679575 w 1679575"/>
                  <a:gd name="connsiteY50" fmla="*/ 596900 h 895350"/>
                  <a:gd name="connsiteX51" fmla="*/ 1676400 w 1679575"/>
                  <a:gd name="connsiteY51" fmla="*/ 685800 h 895350"/>
                  <a:gd name="connsiteX52" fmla="*/ 1663700 w 1679575"/>
                  <a:gd name="connsiteY52" fmla="*/ 730250 h 895350"/>
                  <a:gd name="connsiteX53" fmla="*/ 1660525 w 1679575"/>
                  <a:gd name="connsiteY53" fmla="*/ 793750 h 895350"/>
                  <a:gd name="connsiteX54" fmla="*/ 1635125 w 1679575"/>
                  <a:gd name="connsiteY54" fmla="*/ 844550 h 895350"/>
                  <a:gd name="connsiteX55" fmla="*/ 1600200 w 1679575"/>
                  <a:gd name="connsiteY55" fmla="*/ 866775 h 895350"/>
                  <a:gd name="connsiteX56" fmla="*/ 1558925 w 1679575"/>
                  <a:gd name="connsiteY56" fmla="*/ 885825 h 895350"/>
                  <a:gd name="connsiteX57" fmla="*/ 1498600 w 1679575"/>
                  <a:gd name="connsiteY57" fmla="*/ 895350 h 895350"/>
                  <a:gd name="connsiteX58" fmla="*/ 1428750 w 1679575"/>
                  <a:gd name="connsiteY58" fmla="*/ 895350 h 895350"/>
                  <a:gd name="connsiteX59" fmla="*/ 1311275 w 1679575"/>
                  <a:gd name="connsiteY59" fmla="*/ 892175 h 895350"/>
                  <a:gd name="connsiteX60" fmla="*/ 1244600 w 1679575"/>
                  <a:gd name="connsiteY60" fmla="*/ 879475 h 895350"/>
                  <a:gd name="connsiteX61" fmla="*/ 1177925 w 1679575"/>
                  <a:gd name="connsiteY61" fmla="*/ 866775 h 895350"/>
                  <a:gd name="connsiteX62" fmla="*/ 1095375 w 1679575"/>
                  <a:gd name="connsiteY62" fmla="*/ 866775 h 895350"/>
                  <a:gd name="connsiteX63" fmla="*/ 1047750 w 1679575"/>
                  <a:gd name="connsiteY63" fmla="*/ 863600 h 895350"/>
                  <a:gd name="connsiteX64" fmla="*/ 996950 w 1679575"/>
                  <a:gd name="connsiteY64" fmla="*/ 873125 h 895350"/>
                  <a:gd name="connsiteX65" fmla="*/ 946150 w 1679575"/>
                  <a:gd name="connsiteY65" fmla="*/ 873125 h 895350"/>
                  <a:gd name="connsiteX66" fmla="*/ 936625 w 1679575"/>
                  <a:gd name="connsiteY66" fmla="*/ 841375 h 895350"/>
                  <a:gd name="connsiteX67" fmla="*/ 923925 w 1679575"/>
                  <a:gd name="connsiteY67" fmla="*/ 796925 h 895350"/>
                  <a:gd name="connsiteX68" fmla="*/ 911225 w 1679575"/>
                  <a:gd name="connsiteY68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84250 w 1679575"/>
                  <a:gd name="connsiteY2" fmla="*/ 571500 h 895350"/>
                  <a:gd name="connsiteX3" fmla="*/ 1003300 w 1679575"/>
                  <a:gd name="connsiteY3" fmla="*/ 660400 h 895350"/>
                  <a:gd name="connsiteX4" fmla="*/ 987425 w 1679575"/>
                  <a:gd name="connsiteY4" fmla="*/ 692150 h 895350"/>
                  <a:gd name="connsiteX5" fmla="*/ 962025 w 1679575"/>
                  <a:gd name="connsiteY5" fmla="*/ 730250 h 895350"/>
                  <a:gd name="connsiteX6" fmla="*/ 901700 w 1679575"/>
                  <a:gd name="connsiteY6" fmla="*/ 755650 h 895350"/>
                  <a:gd name="connsiteX7" fmla="*/ 847725 w 1679575"/>
                  <a:gd name="connsiteY7" fmla="*/ 771525 h 895350"/>
                  <a:gd name="connsiteX8" fmla="*/ 771525 w 1679575"/>
                  <a:gd name="connsiteY8" fmla="*/ 774700 h 895350"/>
                  <a:gd name="connsiteX9" fmla="*/ 730250 w 1679575"/>
                  <a:gd name="connsiteY9" fmla="*/ 777875 h 895350"/>
                  <a:gd name="connsiteX10" fmla="*/ 730250 w 1679575"/>
                  <a:gd name="connsiteY10" fmla="*/ 777875 h 895350"/>
                  <a:gd name="connsiteX11" fmla="*/ 660400 w 1679575"/>
                  <a:gd name="connsiteY11" fmla="*/ 733425 h 895350"/>
                  <a:gd name="connsiteX12" fmla="*/ 638175 w 1679575"/>
                  <a:gd name="connsiteY12" fmla="*/ 711200 h 895350"/>
                  <a:gd name="connsiteX13" fmla="*/ 609600 w 1679575"/>
                  <a:gd name="connsiteY13" fmla="*/ 660400 h 895350"/>
                  <a:gd name="connsiteX14" fmla="*/ 584200 w 1679575"/>
                  <a:gd name="connsiteY14" fmla="*/ 615950 h 895350"/>
                  <a:gd name="connsiteX15" fmla="*/ 549275 w 1679575"/>
                  <a:gd name="connsiteY15" fmla="*/ 603250 h 895350"/>
                  <a:gd name="connsiteX16" fmla="*/ 498475 w 1679575"/>
                  <a:gd name="connsiteY16" fmla="*/ 590550 h 895350"/>
                  <a:gd name="connsiteX17" fmla="*/ 438150 w 1679575"/>
                  <a:gd name="connsiteY17" fmla="*/ 590550 h 895350"/>
                  <a:gd name="connsiteX18" fmla="*/ 374650 w 1679575"/>
                  <a:gd name="connsiteY18" fmla="*/ 593725 h 895350"/>
                  <a:gd name="connsiteX19" fmla="*/ 323850 w 1679575"/>
                  <a:gd name="connsiteY19" fmla="*/ 615950 h 895350"/>
                  <a:gd name="connsiteX20" fmla="*/ 295275 w 1679575"/>
                  <a:gd name="connsiteY20" fmla="*/ 638175 h 895350"/>
                  <a:gd name="connsiteX21" fmla="*/ 285750 w 1679575"/>
                  <a:gd name="connsiteY21" fmla="*/ 673100 h 895350"/>
                  <a:gd name="connsiteX22" fmla="*/ 279400 w 1679575"/>
                  <a:gd name="connsiteY22" fmla="*/ 695325 h 895350"/>
                  <a:gd name="connsiteX23" fmla="*/ 279400 w 1679575"/>
                  <a:gd name="connsiteY23" fmla="*/ 711200 h 895350"/>
                  <a:gd name="connsiteX24" fmla="*/ 298450 w 1679575"/>
                  <a:gd name="connsiteY24" fmla="*/ 733425 h 895350"/>
                  <a:gd name="connsiteX25" fmla="*/ 250825 w 1679575"/>
                  <a:gd name="connsiteY25" fmla="*/ 717550 h 895350"/>
                  <a:gd name="connsiteX26" fmla="*/ 152400 w 1679575"/>
                  <a:gd name="connsiteY26" fmla="*/ 676275 h 895350"/>
                  <a:gd name="connsiteX27" fmla="*/ 107950 w 1679575"/>
                  <a:gd name="connsiteY27" fmla="*/ 657225 h 895350"/>
                  <a:gd name="connsiteX28" fmla="*/ 53975 w 1679575"/>
                  <a:gd name="connsiteY28" fmla="*/ 628650 h 895350"/>
                  <a:gd name="connsiteX29" fmla="*/ 12700 w 1679575"/>
                  <a:gd name="connsiteY29" fmla="*/ 593725 h 895350"/>
                  <a:gd name="connsiteX30" fmla="*/ 0 w 1679575"/>
                  <a:gd name="connsiteY30" fmla="*/ 517525 h 895350"/>
                  <a:gd name="connsiteX31" fmla="*/ 3175 w 1679575"/>
                  <a:gd name="connsiteY31" fmla="*/ 368300 h 895350"/>
                  <a:gd name="connsiteX32" fmla="*/ 19050 w 1679575"/>
                  <a:gd name="connsiteY32" fmla="*/ 279400 h 895350"/>
                  <a:gd name="connsiteX33" fmla="*/ 41275 w 1679575"/>
                  <a:gd name="connsiteY33" fmla="*/ 228600 h 895350"/>
                  <a:gd name="connsiteX34" fmla="*/ 111125 w 1679575"/>
                  <a:gd name="connsiteY34" fmla="*/ 117475 h 895350"/>
                  <a:gd name="connsiteX35" fmla="*/ 174625 w 1679575"/>
                  <a:gd name="connsiteY35" fmla="*/ 63500 h 895350"/>
                  <a:gd name="connsiteX36" fmla="*/ 247650 w 1679575"/>
                  <a:gd name="connsiteY36" fmla="*/ 12700 h 895350"/>
                  <a:gd name="connsiteX37" fmla="*/ 387350 w 1679575"/>
                  <a:gd name="connsiteY37" fmla="*/ 0 h 895350"/>
                  <a:gd name="connsiteX38" fmla="*/ 527050 w 1679575"/>
                  <a:gd name="connsiteY38" fmla="*/ 3175 h 895350"/>
                  <a:gd name="connsiteX39" fmla="*/ 612775 w 1679575"/>
                  <a:gd name="connsiteY39" fmla="*/ 44450 h 895350"/>
                  <a:gd name="connsiteX40" fmla="*/ 720725 w 1679575"/>
                  <a:gd name="connsiteY40" fmla="*/ 57150 h 895350"/>
                  <a:gd name="connsiteX41" fmla="*/ 885825 w 1679575"/>
                  <a:gd name="connsiteY41" fmla="*/ 22225 h 895350"/>
                  <a:gd name="connsiteX42" fmla="*/ 977900 w 1679575"/>
                  <a:gd name="connsiteY42" fmla="*/ 12700 h 895350"/>
                  <a:gd name="connsiteX43" fmla="*/ 1095375 w 1679575"/>
                  <a:gd name="connsiteY43" fmla="*/ 12700 h 895350"/>
                  <a:gd name="connsiteX44" fmla="*/ 1158875 w 1679575"/>
                  <a:gd name="connsiteY44" fmla="*/ 34925 h 895350"/>
                  <a:gd name="connsiteX45" fmla="*/ 1279525 w 1679575"/>
                  <a:gd name="connsiteY45" fmla="*/ 85725 h 895350"/>
                  <a:gd name="connsiteX46" fmla="*/ 1403350 w 1679575"/>
                  <a:gd name="connsiteY46" fmla="*/ 123825 h 895350"/>
                  <a:gd name="connsiteX47" fmla="*/ 1527175 w 1679575"/>
                  <a:gd name="connsiteY47" fmla="*/ 203200 h 895350"/>
                  <a:gd name="connsiteX48" fmla="*/ 1587500 w 1679575"/>
                  <a:gd name="connsiteY48" fmla="*/ 301625 h 895350"/>
                  <a:gd name="connsiteX49" fmla="*/ 1631950 w 1679575"/>
                  <a:gd name="connsiteY49" fmla="*/ 400050 h 895350"/>
                  <a:gd name="connsiteX50" fmla="*/ 1657350 w 1679575"/>
                  <a:gd name="connsiteY50" fmla="*/ 498475 h 895350"/>
                  <a:gd name="connsiteX51" fmla="*/ 1679575 w 1679575"/>
                  <a:gd name="connsiteY51" fmla="*/ 596900 h 895350"/>
                  <a:gd name="connsiteX52" fmla="*/ 1676400 w 1679575"/>
                  <a:gd name="connsiteY52" fmla="*/ 685800 h 895350"/>
                  <a:gd name="connsiteX53" fmla="*/ 1663700 w 1679575"/>
                  <a:gd name="connsiteY53" fmla="*/ 730250 h 895350"/>
                  <a:gd name="connsiteX54" fmla="*/ 1660525 w 1679575"/>
                  <a:gd name="connsiteY54" fmla="*/ 793750 h 895350"/>
                  <a:gd name="connsiteX55" fmla="*/ 1635125 w 1679575"/>
                  <a:gd name="connsiteY55" fmla="*/ 844550 h 895350"/>
                  <a:gd name="connsiteX56" fmla="*/ 1600200 w 1679575"/>
                  <a:gd name="connsiteY56" fmla="*/ 866775 h 895350"/>
                  <a:gd name="connsiteX57" fmla="*/ 1558925 w 1679575"/>
                  <a:gd name="connsiteY57" fmla="*/ 885825 h 895350"/>
                  <a:gd name="connsiteX58" fmla="*/ 1498600 w 1679575"/>
                  <a:gd name="connsiteY58" fmla="*/ 895350 h 895350"/>
                  <a:gd name="connsiteX59" fmla="*/ 1428750 w 1679575"/>
                  <a:gd name="connsiteY59" fmla="*/ 895350 h 895350"/>
                  <a:gd name="connsiteX60" fmla="*/ 1311275 w 1679575"/>
                  <a:gd name="connsiteY60" fmla="*/ 892175 h 895350"/>
                  <a:gd name="connsiteX61" fmla="*/ 1244600 w 1679575"/>
                  <a:gd name="connsiteY61" fmla="*/ 879475 h 895350"/>
                  <a:gd name="connsiteX62" fmla="*/ 1177925 w 1679575"/>
                  <a:gd name="connsiteY62" fmla="*/ 866775 h 895350"/>
                  <a:gd name="connsiteX63" fmla="*/ 1095375 w 1679575"/>
                  <a:gd name="connsiteY63" fmla="*/ 866775 h 895350"/>
                  <a:gd name="connsiteX64" fmla="*/ 1047750 w 1679575"/>
                  <a:gd name="connsiteY64" fmla="*/ 863600 h 895350"/>
                  <a:gd name="connsiteX65" fmla="*/ 996950 w 1679575"/>
                  <a:gd name="connsiteY65" fmla="*/ 873125 h 895350"/>
                  <a:gd name="connsiteX66" fmla="*/ 946150 w 1679575"/>
                  <a:gd name="connsiteY66" fmla="*/ 873125 h 895350"/>
                  <a:gd name="connsiteX67" fmla="*/ 936625 w 1679575"/>
                  <a:gd name="connsiteY67" fmla="*/ 841375 h 895350"/>
                  <a:gd name="connsiteX68" fmla="*/ 923925 w 1679575"/>
                  <a:gd name="connsiteY68" fmla="*/ 796925 h 895350"/>
                  <a:gd name="connsiteX69" fmla="*/ 911225 w 1679575"/>
                  <a:gd name="connsiteY69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84250 w 1679575"/>
                  <a:gd name="connsiteY2" fmla="*/ 571500 h 895350"/>
                  <a:gd name="connsiteX3" fmla="*/ 993775 w 1679575"/>
                  <a:gd name="connsiteY3" fmla="*/ 615950 h 895350"/>
                  <a:gd name="connsiteX4" fmla="*/ 1003300 w 1679575"/>
                  <a:gd name="connsiteY4" fmla="*/ 660400 h 895350"/>
                  <a:gd name="connsiteX5" fmla="*/ 987425 w 1679575"/>
                  <a:gd name="connsiteY5" fmla="*/ 692150 h 895350"/>
                  <a:gd name="connsiteX6" fmla="*/ 962025 w 1679575"/>
                  <a:gd name="connsiteY6" fmla="*/ 730250 h 895350"/>
                  <a:gd name="connsiteX7" fmla="*/ 901700 w 1679575"/>
                  <a:gd name="connsiteY7" fmla="*/ 755650 h 895350"/>
                  <a:gd name="connsiteX8" fmla="*/ 847725 w 1679575"/>
                  <a:gd name="connsiteY8" fmla="*/ 771525 h 895350"/>
                  <a:gd name="connsiteX9" fmla="*/ 771525 w 1679575"/>
                  <a:gd name="connsiteY9" fmla="*/ 774700 h 895350"/>
                  <a:gd name="connsiteX10" fmla="*/ 730250 w 1679575"/>
                  <a:gd name="connsiteY10" fmla="*/ 777875 h 895350"/>
                  <a:gd name="connsiteX11" fmla="*/ 730250 w 1679575"/>
                  <a:gd name="connsiteY11" fmla="*/ 777875 h 895350"/>
                  <a:gd name="connsiteX12" fmla="*/ 660400 w 1679575"/>
                  <a:gd name="connsiteY12" fmla="*/ 733425 h 895350"/>
                  <a:gd name="connsiteX13" fmla="*/ 638175 w 1679575"/>
                  <a:gd name="connsiteY13" fmla="*/ 711200 h 895350"/>
                  <a:gd name="connsiteX14" fmla="*/ 609600 w 1679575"/>
                  <a:gd name="connsiteY14" fmla="*/ 660400 h 895350"/>
                  <a:gd name="connsiteX15" fmla="*/ 584200 w 1679575"/>
                  <a:gd name="connsiteY15" fmla="*/ 615950 h 895350"/>
                  <a:gd name="connsiteX16" fmla="*/ 549275 w 1679575"/>
                  <a:gd name="connsiteY16" fmla="*/ 603250 h 895350"/>
                  <a:gd name="connsiteX17" fmla="*/ 498475 w 1679575"/>
                  <a:gd name="connsiteY17" fmla="*/ 590550 h 895350"/>
                  <a:gd name="connsiteX18" fmla="*/ 438150 w 1679575"/>
                  <a:gd name="connsiteY18" fmla="*/ 590550 h 895350"/>
                  <a:gd name="connsiteX19" fmla="*/ 374650 w 1679575"/>
                  <a:gd name="connsiteY19" fmla="*/ 593725 h 895350"/>
                  <a:gd name="connsiteX20" fmla="*/ 323850 w 1679575"/>
                  <a:gd name="connsiteY20" fmla="*/ 615950 h 895350"/>
                  <a:gd name="connsiteX21" fmla="*/ 295275 w 1679575"/>
                  <a:gd name="connsiteY21" fmla="*/ 638175 h 895350"/>
                  <a:gd name="connsiteX22" fmla="*/ 285750 w 1679575"/>
                  <a:gd name="connsiteY22" fmla="*/ 673100 h 895350"/>
                  <a:gd name="connsiteX23" fmla="*/ 279400 w 1679575"/>
                  <a:gd name="connsiteY23" fmla="*/ 695325 h 895350"/>
                  <a:gd name="connsiteX24" fmla="*/ 279400 w 1679575"/>
                  <a:gd name="connsiteY24" fmla="*/ 711200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87350 w 1679575"/>
                  <a:gd name="connsiteY38" fmla="*/ 0 h 895350"/>
                  <a:gd name="connsiteX39" fmla="*/ 527050 w 1679575"/>
                  <a:gd name="connsiteY39" fmla="*/ 3175 h 895350"/>
                  <a:gd name="connsiteX40" fmla="*/ 612775 w 1679575"/>
                  <a:gd name="connsiteY40" fmla="*/ 44450 h 895350"/>
                  <a:gd name="connsiteX41" fmla="*/ 720725 w 1679575"/>
                  <a:gd name="connsiteY41" fmla="*/ 57150 h 895350"/>
                  <a:gd name="connsiteX42" fmla="*/ 885825 w 1679575"/>
                  <a:gd name="connsiteY42" fmla="*/ 22225 h 895350"/>
                  <a:gd name="connsiteX43" fmla="*/ 977900 w 1679575"/>
                  <a:gd name="connsiteY43" fmla="*/ 12700 h 895350"/>
                  <a:gd name="connsiteX44" fmla="*/ 1095375 w 1679575"/>
                  <a:gd name="connsiteY44" fmla="*/ 12700 h 895350"/>
                  <a:gd name="connsiteX45" fmla="*/ 1158875 w 1679575"/>
                  <a:gd name="connsiteY45" fmla="*/ 34925 h 895350"/>
                  <a:gd name="connsiteX46" fmla="*/ 1279525 w 1679575"/>
                  <a:gd name="connsiteY46" fmla="*/ 85725 h 895350"/>
                  <a:gd name="connsiteX47" fmla="*/ 1403350 w 1679575"/>
                  <a:gd name="connsiteY47" fmla="*/ 123825 h 895350"/>
                  <a:gd name="connsiteX48" fmla="*/ 1527175 w 1679575"/>
                  <a:gd name="connsiteY48" fmla="*/ 203200 h 895350"/>
                  <a:gd name="connsiteX49" fmla="*/ 1587500 w 1679575"/>
                  <a:gd name="connsiteY49" fmla="*/ 301625 h 895350"/>
                  <a:gd name="connsiteX50" fmla="*/ 1631950 w 1679575"/>
                  <a:gd name="connsiteY50" fmla="*/ 400050 h 895350"/>
                  <a:gd name="connsiteX51" fmla="*/ 1657350 w 1679575"/>
                  <a:gd name="connsiteY51" fmla="*/ 498475 h 895350"/>
                  <a:gd name="connsiteX52" fmla="*/ 1679575 w 1679575"/>
                  <a:gd name="connsiteY52" fmla="*/ 596900 h 895350"/>
                  <a:gd name="connsiteX53" fmla="*/ 1676400 w 1679575"/>
                  <a:gd name="connsiteY53" fmla="*/ 685800 h 895350"/>
                  <a:gd name="connsiteX54" fmla="*/ 1663700 w 1679575"/>
                  <a:gd name="connsiteY54" fmla="*/ 730250 h 895350"/>
                  <a:gd name="connsiteX55" fmla="*/ 1660525 w 1679575"/>
                  <a:gd name="connsiteY55" fmla="*/ 793750 h 895350"/>
                  <a:gd name="connsiteX56" fmla="*/ 1635125 w 1679575"/>
                  <a:gd name="connsiteY56" fmla="*/ 844550 h 895350"/>
                  <a:gd name="connsiteX57" fmla="*/ 1600200 w 1679575"/>
                  <a:gd name="connsiteY57" fmla="*/ 866775 h 895350"/>
                  <a:gd name="connsiteX58" fmla="*/ 1558925 w 1679575"/>
                  <a:gd name="connsiteY58" fmla="*/ 885825 h 895350"/>
                  <a:gd name="connsiteX59" fmla="*/ 1498600 w 1679575"/>
                  <a:gd name="connsiteY59" fmla="*/ 895350 h 895350"/>
                  <a:gd name="connsiteX60" fmla="*/ 1428750 w 1679575"/>
                  <a:gd name="connsiteY60" fmla="*/ 895350 h 895350"/>
                  <a:gd name="connsiteX61" fmla="*/ 1311275 w 1679575"/>
                  <a:gd name="connsiteY61" fmla="*/ 892175 h 895350"/>
                  <a:gd name="connsiteX62" fmla="*/ 1244600 w 1679575"/>
                  <a:gd name="connsiteY62" fmla="*/ 879475 h 895350"/>
                  <a:gd name="connsiteX63" fmla="*/ 1177925 w 1679575"/>
                  <a:gd name="connsiteY63" fmla="*/ 866775 h 895350"/>
                  <a:gd name="connsiteX64" fmla="*/ 1095375 w 1679575"/>
                  <a:gd name="connsiteY64" fmla="*/ 866775 h 895350"/>
                  <a:gd name="connsiteX65" fmla="*/ 1047750 w 1679575"/>
                  <a:gd name="connsiteY65" fmla="*/ 863600 h 895350"/>
                  <a:gd name="connsiteX66" fmla="*/ 996950 w 1679575"/>
                  <a:gd name="connsiteY66" fmla="*/ 873125 h 895350"/>
                  <a:gd name="connsiteX67" fmla="*/ 946150 w 1679575"/>
                  <a:gd name="connsiteY67" fmla="*/ 873125 h 895350"/>
                  <a:gd name="connsiteX68" fmla="*/ 936625 w 1679575"/>
                  <a:gd name="connsiteY68" fmla="*/ 841375 h 895350"/>
                  <a:gd name="connsiteX69" fmla="*/ 923925 w 1679575"/>
                  <a:gd name="connsiteY69" fmla="*/ 796925 h 895350"/>
                  <a:gd name="connsiteX70" fmla="*/ 911225 w 1679575"/>
                  <a:gd name="connsiteY70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84250 w 1679575"/>
                  <a:gd name="connsiteY2" fmla="*/ 571500 h 895350"/>
                  <a:gd name="connsiteX3" fmla="*/ 993775 w 1679575"/>
                  <a:gd name="connsiteY3" fmla="*/ 615950 h 895350"/>
                  <a:gd name="connsiteX4" fmla="*/ 1003300 w 1679575"/>
                  <a:gd name="connsiteY4" fmla="*/ 660400 h 895350"/>
                  <a:gd name="connsiteX5" fmla="*/ 987425 w 1679575"/>
                  <a:gd name="connsiteY5" fmla="*/ 692150 h 895350"/>
                  <a:gd name="connsiteX6" fmla="*/ 962025 w 1679575"/>
                  <a:gd name="connsiteY6" fmla="*/ 730250 h 895350"/>
                  <a:gd name="connsiteX7" fmla="*/ 901700 w 1679575"/>
                  <a:gd name="connsiteY7" fmla="*/ 755650 h 895350"/>
                  <a:gd name="connsiteX8" fmla="*/ 847725 w 1679575"/>
                  <a:gd name="connsiteY8" fmla="*/ 771525 h 895350"/>
                  <a:gd name="connsiteX9" fmla="*/ 771525 w 1679575"/>
                  <a:gd name="connsiteY9" fmla="*/ 774700 h 895350"/>
                  <a:gd name="connsiteX10" fmla="*/ 730250 w 1679575"/>
                  <a:gd name="connsiteY10" fmla="*/ 777875 h 895350"/>
                  <a:gd name="connsiteX11" fmla="*/ 730250 w 1679575"/>
                  <a:gd name="connsiteY11" fmla="*/ 777875 h 895350"/>
                  <a:gd name="connsiteX12" fmla="*/ 660400 w 1679575"/>
                  <a:gd name="connsiteY12" fmla="*/ 733425 h 895350"/>
                  <a:gd name="connsiteX13" fmla="*/ 638175 w 1679575"/>
                  <a:gd name="connsiteY13" fmla="*/ 711200 h 895350"/>
                  <a:gd name="connsiteX14" fmla="*/ 609600 w 1679575"/>
                  <a:gd name="connsiteY14" fmla="*/ 660400 h 895350"/>
                  <a:gd name="connsiteX15" fmla="*/ 584200 w 1679575"/>
                  <a:gd name="connsiteY15" fmla="*/ 615950 h 895350"/>
                  <a:gd name="connsiteX16" fmla="*/ 549275 w 1679575"/>
                  <a:gd name="connsiteY16" fmla="*/ 603250 h 895350"/>
                  <a:gd name="connsiteX17" fmla="*/ 498475 w 1679575"/>
                  <a:gd name="connsiteY17" fmla="*/ 590550 h 895350"/>
                  <a:gd name="connsiteX18" fmla="*/ 438150 w 1679575"/>
                  <a:gd name="connsiteY18" fmla="*/ 590550 h 895350"/>
                  <a:gd name="connsiteX19" fmla="*/ 374650 w 1679575"/>
                  <a:gd name="connsiteY19" fmla="*/ 593725 h 895350"/>
                  <a:gd name="connsiteX20" fmla="*/ 323850 w 1679575"/>
                  <a:gd name="connsiteY20" fmla="*/ 615950 h 895350"/>
                  <a:gd name="connsiteX21" fmla="*/ 295275 w 1679575"/>
                  <a:gd name="connsiteY21" fmla="*/ 638175 h 895350"/>
                  <a:gd name="connsiteX22" fmla="*/ 285750 w 1679575"/>
                  <a:gd name="connsiteY22" fmla="*/ 673100 h 895350"/>
                  <a:gd name="connsiteX23" fmla="*/ 279400 w 1679575"/>
                  <a:gd name="connsiteY23" fmla="*/ 695325 h 895350"/>
                  <a:gd name="connsiteX24" fmla="*/ 279400 w 1679575"/>
                  <a:gd name="connsiteY24" fmla="*/ 711200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87350 w 1679575"/>
                  <a:gd name="connsiteY38" fmla="*/ 0 h 895350"/>
                  <a:gd name="connsiteX39" fmla="*/ 527050 w 1679575"/>
                  <a:gd name="connsiteY39" fmla="*/ 3175 h 895350"/>
                  <a:gd name="connsiteX40" fmla="*/ 612775 w 1679575"/>
                  <a:gd name="connsiteY40" fmla="*/ 44450 h 895350"/>
                  <a:gd name="connsiteX41" fmla="*/ 720725 w 1679575"/>
                  <a:gd name="connsiteY41" fmla="*/ 57150 h 895350"/>
                  <a:gd name="connsiteX42" fmla="*/ 885825 w 1679575"/>
                  <a:gd name="connsiteY42" fmla="*/ 22225 h 895350"/>
                  <a:gd name="connsiteX43" fmla="*/ 977900 w 1679575"/>
                  <a:gd name="connsiteY43" fmla="*/ 12700 h 895350"/>
                  <a:gd name="connsiteX44" fmla="*/ 1095375 w 1679575"/>
                  <a:gd name="connsiteY44" fmla="*/ 12700 h 895350"/>
                  <a:gd name="connsiteX45" fmla="*/ 1158875 w 1679575"/>
                  <a:gd name="connsiteY45" fmla="*/ 34925 h 895350"/>
                  <a:gd name="connsiteX46" fmla="*/ 1279525 w 1679575"/>
                  <a:gd name="connsiteY46" fmla="*/ 85725 h 895350"/>
                  <a:gd name="connsiteX47" fmla="*/ 1403350 w 1679575"/>
                  <a:gd name="connsiteY47" fmla="*/ 123825 h 895350"/>
                  <a:gd name="connsiteX48" fmla="*/ 1492250 w 1679575"/>
                  <a:gd name="connsiteY48" fmla="*/ 177800 h 895350"/>
                  <a:gd name="connsiteX49" fmla="*/ 1527175 w 1679575"/>
                  <a:gd name="connsiteY49" fmla="*/ 203200 h 895350"/>
                  <a:gd name="connsiteX50" fmla="*/ 1587500 w 1679575"/>
                  <a:gd name="connsiteY50" fmla="*/ 301625 h 895350"/>
                  <a:gd name="connsiteX51" fmla="*/ 1631950 w 1679575"/>
                  <a:gd name="connsiteY51" fmla="*/ 400050 h 895350"/>
                  <a:gd name="connsiteX52" fmla="*/ 1657350 w 1679575"/>
                  <a:gd name="connsiteY52" fmla="*/ 498475 h 895350"/>
                  <a:gd name="connsiteX53" fmla="*/ 1679575 w 1679575"/>
                  <a:gd name="connsiteY53" fmla="*/ 596900 h 895350"/>
                  <a:gd name="connsiteX54" fmla="*/ 1676400 w 1679575"/>
                  <a:gd name="connsiteY54" fmla="*/ 685800 h 895350"/>
                  <a:gd name="connsiteX55" fmla="*/ 1663700 w 1679575"/>
                  <a:gd name="connsiteY55" fmla="*/ 730250 h 895350"/>
                  <a:gd name="connsiteX56" fmla="*/ 1660525 w 1679575"/>
                  <a:gd name="connsiteY56" fmla="*/ 793750 h 895350"/>
                  <a:gd name="connsiteX57" fmla="*/ 1635125 w 1679575"/>
                  <a:gd name="connsiteY57" fmla="*/ 844550 h 895350"/>
                  <a:gd name="connsiteX58" fmla="*/ 1600200 w 1679575"/>
                  <a:gd name="connsiteY58" fmla="*/ 866775 h 895350"/>
                  <a:gd name="connsiteX59" fmla="*/ 1558925 w 1679575"/>
                  <a:gd name="connsiteY59" fmla="*/ 885825 h 895350"/>
                  <a:gd name="connsiteX60" fmla="*/ 1498600 w 1679575"/>
                  <a:gd name="connsiteY60" fmla="*/ 895350 h 895350"/>
                  <a:gd name="connsiteX61" fmla="*/ 1428750 w 1679575"/>
                  <a:gd name="connsiteY61" fmla="*/ 895350 h 895350"/>
                  <a:gd name="connsiteX62" fmla="*/ 1311275 w 1679575"/>
                  <a:gd name="connsiteY62" fmla="*/ 892175 h 895350"/>
                  <a:gd name="connsiteX63" fmla="*/ 1244600 w 1679575"/>
                  <a:gd name="connsiteY63" fmla="*/ 879475 h 895350"/>
                  <a:gd name="connsiteX64" fmla="*/ 1177925 w 1679575"/>
                  <a:gd name="connsiteY64" fmla="*/ 866775 h 895350"/>
                  <a:gd name="connsiteX65" fmla="*/ 1095375 w 1679575"/>
                  <a:gd name="connsiteY65" fmla="*/ 866775 h 895350"/>
                  <a:gd name="connsiteX66" fmla="*/ 1047750 w 1679575"/>
                  <a:gd name="connsiteY66" fmla="*/ 863600 h 895350"/>
                  <a:gd name="connsiteX67" fmla="*/ 996950 w 1679575"/>
                  <a:gd name="connsiteY67" fmla="*/ 873125 h 895350"/>
                  <a:gd name="connsiteX68" fmla="*/ 946150 w 1679575"/>
                  <a:gd name="connsiteY68" fmla="*/ 873125 h 895350"/>
                  <a:gd name="connsiteX69" fmla="*/ 936625 w 1679575"/>
                  <a:gd name="connsiteY69" fmla="*/ 841375 h 895350"/>
                  <a:gd name="connsiteX70" fmla="*/ 923925 w 1679575"/>
                  <a:gd name="connsiteY70" fmla="*/ 796925 h 895350"/>
                  <a:gd name="connsiteX71" fmla="*/ 911225 w 1679575"/>
                  <a:gd name="connsiteY71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84250 w 1679575"/>
                  <a:gd name="connsiteY2" fmla="*/ 571500 h 895350"/>
                  <a:gd name="connsiteX3" fmla="*/ 993775 w 1679575"/>
                  <a:gd name="connsiteY3" fmla="*/ 615950 h 895350"/>
                  <a:gd name="connsiteX4" fmla="*/ 1003300 w 1679575"/>
                  <a:gd name="connsiteY4" fmla="*/ 660400 h 895350"/>
                  <a:gd name="connsiteX5" fmla="*/ 987425 w 1679575"/>
                  <a:gd name="connsiteY5" fmla="*/ 692150 h 895350"/>
                  <a:gd name="connsiteX6" fmla="*/ 962025 w 1679575"/>
                  <a:gd name="connsiteY6" fmla="*/ 730250 h 895350"/>
                  <a:gd name="connsiteX7" fmla="*/ 901700 w 1679575"/>
                  <a:gd name="connsiteY7" fmla="*/ 755650 h 895350"/>
                  <a:gd name="connsiteX8" fmla="*/ 847725 w 1679575"/>
                  <a:gd name="connsiteY8" fmla="*/ 771525 h 895350"/>
                  <a:gd name="connsiteX9" fmla="*/ 771525 w 1679575"/>
                  <a:gd name="connsiteY9" fmla="*/ 774700 h 895350"/>
                  <a:gd name="connsiteX10" fmla="*/ 730250 w 1679575"/>
                  <a:gd name="connsiteY10" fmla="*/ 777875 h 895350"/>
                  <a:gd name="connsiteX11" fmla="*/ 730250 w 1679575"/>
                  <a:gd name="connsiteY11" fmla="*/ 777875 h 895350"/>
                  <a:gd name="connsiteX12" fmla="*/ 660400 w 1679575"/>
                  <a:gd name="connsiteY12" fmla="*/ 733425 h 895350"/>
                  <a:gd name="connsiteX13" fmla="*/ 638175 w 1679575"/>
                  <a:gd name="connsiteY13" fmla="*/ 711200 h 895350"/>
                  <a:gd name="connsiteX14" fmla="*/ 609600 w 1679575"/>
                  <a:gd name="connsiteY14" fmla="*/ 660400 h 895350"/>
                  <a:gd name="connsiteX15" fmla="*/ 584200 w 1679575"/>
                  <a:gd name="connsiteY15" fmla="*/ 615950 h 895350"/>
                  <a:gd name="connsiteX16" fmla="*/ 549275 w 1679575"/>
                  <a:gd name="connsiteY16" fmla="*/ 603250 h 895350"/>
                  <a:gd name="connsiteX17" fmla="*/ 498475 w 1679575"/>
                  <a:gd name="connsiteY17" fmla="*/ 590550 h 895350"/>
                  <a:gd name="connsiteX18" fmla="*/ 438150 w 1679575"/>
                  <a:gd name="connsiteY18" fmla="*/ 590550 h 895350"/>
                  <a:gd name="connsiteX19" fmla="*/ 374650 w 1679575"/>
                  <a:gd name="connsiteY19" fmla="*/ 593725 h 895350"/>
                  <a:gd name="connsiteX20" fmla="*/ 323850 w 1679575"/>
                  <a:gd name="connsiteY20" fmla="*/ 615950 h 895350"/>
                  <a:gd name="connsiteX21" fmla="*/ 295275 w 1679575"/>
                  <a:gd name="connsiteY21" fmla="*/ 638175 h 895350"/>
                  <a:gd name="connsiteX22" fmla="*/ 285750 w 1679575"/>
                  <a:gd name="connsiteY22" fmla="*/ 673100 h 895350"/>
                  <a:gd name="connsiteX23" fmla="*/ 279400 w 1679575"/>
                  <a:gd name="connsiteY23" fmla="*/ 695325 h 895350"/>
                  <a:gd name="connsiteX24" fmla="*/ 279400 w 1679575"/>
                  <a:gd name="connsiteY24" fmla="*/ 711200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87350 w 1679575"/>
                  <a:gd name="connsiteY38" fmla="*/ 0 h 895350"/>
                  <a:gd name="connsiteX39" fmla="*/ 527050 w 1679575"/>
                  <a:gd name="connsiteY39" fmla="*/ 3175 h 895350"/>
                  <a:gd name="connsiteX40" fmla="*/ 612775 w 1679575"/>
                  <a:gd name="connsiteY40" fmla="*/ 44450 h 895350"/>
                  <a:gd name="connsiteX41" fmla="*/ 720725 w 1679575"/>
                  <a:gd name="connsiteY41" fmla="*/ 57150 h 895350"/>
                  <a:gd name="connsiteX42" fmla="*/ 885825 w 1679575"/>
                  <a:gd name="connsiteY42" fmla="*/ 22225 h 895350"/>
                  <a:gd name="connsiteX43" fmla="*/ 977900 w 1679575"/>
                  <a:gd name="connsiteY43" fmla="*/ 12700 h 895350"/>
                  <a:gd name="connsiteX44" fmla="*/ 1095375 w 1679575"/>
                  <a:gd name="connsiteY44" fmla="*/ 12700 h 895350"/>
                  <a:gd name="connsiteX45" fmla="*/ 1158875 w 1679575"/>
                  <a:gd name="connsiteY45" fmla="*/ 34925 h 895350"/>
                  <a:gd name="connsiteX46" fmla="*/ 1279525 w 1679575"/>
                  <a:gd name="connsiteY46" fmla="*/ 85725 h 895350"/>
                  <a:gd name="connsiteX47" fmla="*/ 1403350 w 1679575"/>
                  <a:gd name="connsiteY47" fmla="*/ 123825 h 895350"/>
                  <a:gd name="connsiteX48" fmla="*/ 1492250 w 1679575"/>
                  <a:gd name="connsiteY48" fmla="*/ 177800 h 895350"/>
                  <a:gd name="connsiteX49" fmla="*/ 1527175 w 1679575"/>
                  <a:gd name="connsiteY49" fmla="*/ 203200 h 895350"/>
                  <a:gd name="connsiteX50" fmla="*/ 1565275 w 1679575"/>
                  <a:gd name="connsiteY50" fmla="*/ 250825 h 895350"/>
                  <a:gd name="connsiteX51" fmla="*/ 1587500 w 1679575"/>
                  <a:gd name="connsiteY51" fmla="*/ 301625 h 895350"/>
                  <a:gd name="connsiteX52" fmla="*/ 1631950 w 1679575"/>
                  <a:gd name="connsiteY52" fmla="*/ 400050 h 895350"/>
                  <a:gd name="connsiteX53" fmla="*/ 1657350 w 1679575"/>
                  <a:gd name="connsiteY53" fmla="*/ 498475 h 895350"/>
                  <a:gd name="connsiteX54" fmla="*/ 1679575 w 1679575"/>
                  <a:gd name="connsiteY54" fmla="*/ 596900 h 895350"/>
                  <a:gd name="connsiteX55" fmla="*/ 1676400 w 1679575"/>
                  <a:gd name="connsiteY55" fmla="*/ 685800 h 895350"/>
                  <a:gd name="connsiteX56" fmla="*/ 1663700 w 1679575"/>
                  <a:gd name="connsiteY56" fmla="*/ 730250 h 895350"/>
                  <a:gd name="connsiteX57" fmla="*/ 1660525 w 1679575"/>
                  <a:gd name="connsiteY57" fmla="*/ 793750 h 895350"/>
                  <a:gd name="connsiteX58" fmla="*/ 1635125 w 1679575"/>
                  <a:gd name="connsiteY58" fmla="*/ 844550 h 895350"/>
                  <a:gd name="connsiteX59" fmla="*/ 1600200 w 1679575"/>
                  <a:gd name="connsiteY59" fmla="*/ 866775 h 895350"/>
                  <a:gd name="connsiteX60" fmla="*/ 1558925 w 1679575"/>
                  <a:gd name="connsiteY60" fmla="*/ 885825 h 895350"/>
                  <a:gd name="connsiteX61" fmla="*/ 1498600 w 1679575"/>
                  <a:gd name="connsiteY61" fmla="*/ 895350 h 895350"/>
                  <a:gd name="connsiteX62" fmla="*/ 1428750 w 1679575"/>
                  <a:gd name="connsiteY62" fmla="*/ 895350 h 895350"/>
                  <a:gd name="connsiteX63" fmla="*/ 1311275 w 1679575"/>
                  <a:gd name="connsiteY63" fmla="*/ 892175 h 895350"/>
                  <a:gd name="connsiteX64" fmla="*/ 1244600 w 1679575"/>
                  <a:gd name="connsiteY64" fmla="*/ 879475 h 895350"/>
                  <a:gd name="connsiteX65" fmla="*/ 1177925 w 1679575"/>
                  <a:gd name="connsiteY65" fmla="*/ 866775 h 895350"/>
                  <a:gd name="connsiteX66" fmla="*/ 1095375 w 1679575"/>
                  <a:gd name="connsiteY66" fmla="*/ 866775 h 895350"/>
                  <a:gd name="connsiteX67" fmla="*/ 1047750 w 1679575"/>
                  <a:gd name="connsiteY67" fmla="*/ 863600 h 895350"/>
                  <a:gd name="connsiteX68" fmla="*/ 996950 w 1679575"/>
                  <a:gd name="connsiteY68" fmla="*/ 873125 h 895350"/>
                  <a:gd name="connsiteX69" fmla="*/ 946150 w 1679575"/>
                  <a:gd name="connsiteY69" fmla="*/ 873125 h 895350"/>
                  <a:gd name="connsiteX70" fmla="*/ 936625 w 1679575"/>
                  <a:gd name="connsiteY70" fmla="*/ 841375 h 895350"/>
                  <a:gd name="connsiteX71" fmla="*/ 923925 w 1679575"/>
                  <a:gd name="connsiteY71" fmla="*/ 796925 h 895350"/>
                  <a:gd name="connsiteX72" fmla="*/ 911225 w 1679575"/>
                  <a:gd name="connsiteY72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4200 w 1679575"/>
                  <a:gd name="connsiteY16" fmla="*/ 615950 h 895350"/>
                  <a:gd name="connsiteX17" fmla="*/ 549275 w 1679575"/>
                  <a:gd name="connsiteY17" fmla="*/ 603250 h 895350"/>
                  <a:gd name="connsiteX18" fmla="*/ 498475 w 1679575"/>
                  <a:gd name="connsiteY18" fmla="*/ 590550 h 895350"/>
                  <a:gd name="connsiteX19" fmla="*/ 438150 w 1679575"/>
                  <a:gd name="connsiteY19" fmla="*/ 590550 h 895350"/>
                  <a:gd name="connsiteX20" fmla="*/ 374650 w 1679575"/>
                  <a:gd name="connsiteY20" fmla="*/ 593725 h 895350"/>
                  <a:gd name="connsiteX21" fmla="*/ 323850 w 1679575"/>
                  <a:gd name="connsiteY21" fmla="*/ 615950 h 895350"/>
                  <a:gd name="connsiteX22" fmla="*/ 295275 w 1679575"/>
                  <a:gd name="connsiteY22" fmla="*/ 638175 h 895350"/>
                  <a:gd name="connsiteX23" fmla="*/ 285750 w 1679575"/>
                  <a:gd name="connsiteY23" fmla="*/ 673100 h 895350"/>
                  <a:gd name="connsiteX24" fmla="*/ 279400 w 1679575"/>
                  <a:gd name="connsiteY24" fmla="*/ 695325 h 895350"/>
                  <a:gd name="connsiteX25" fmla="*/ 279400 w 1679575"/>
                  <a:gd name="connsiteY25" fmla="*/ 711200 h 895350"/>
                  <a:gd name="connsiteX26" fmla="*/ 298450 w 1679575"/>
                  <a:gd name="connsiteY26" fmla="*/ 733425 h 895350"/>
                  <a:gd name="connsiteX27" fmla="*/ 250825 w 1679575"/>
                  <a:gd name="connsiteY27" fmla="*/ 717550 h 895350"/>
                  <a:gd name="connsiteX28" fmla="*/ 152400 w 1679575"/>
                  <a:gd name="connsiteY28" fmla="*/ 676275 h 895350"/>
                  <a:gd name="connsiteX29" fmla="*/ 107950 w 1679575"/>
                  <a:gd name="connsiteY29" fmla="*/ 657225 h 895350"/>
                  <a:gd name="connsiteX30" fmla="*/ 53975 w 1679575"/>
                  <a:gd name="connsiteY30" fmla="*/ 628650 h 895350"/>
                  <a:gd name="connsiteX31" fmla="*/ 12700 w 1679575"/>
                  <a:gd name="connsiteY31" fmla="*/ 593725 h 895350"/>
                  <a:gd name="connsiteX32" fmla="*/ 0 w 1679575"/>
                  <a:gd name="connsiteY32" fmla="*/ 517525 h 895350"/>
                  <a:gd name="connsiteX33" fmla="*/ 3175 w 1679575"/>
                  <a:gd name="connsiteY33" fmla="*/ 368300 h 895350"/>
                  <a:gd name="connsiteX34" fmla="*/ 19050 w 1679575"/>
                  <a:gd name="connsiteY34" fmla="*/ 279400 h 895350"/>
                  <a:gd name="connsiteX35" fmla="*/ 41275 w 1679575"/>
                  <a:gd name="connsiteY35" fmla="*/ 228600 h 895350"/>
                  <a:gd name="connsiteX36" fmla="*/ 111125 w 1679575"/>
                  <a:gd name="connsiteY36" fmla="*/ 117475 h 895350"/>
                  <a:gd name="connsiteX37" fmla="*/ 174625 w 1679575"/>
                  <a:gd name="connsiteY37" fmla="*/ 63500 h 895350"/>
                  <a:gd name="connsiteX38" fmla="*/ 247650 w 1679575"/>
                  <a:gd name="connsiteY38" fmla="*/ 12700 h 895350"/>
                  <a:gd name="connsiteX39" fmla="*/ 387350 w 1679575"/>
                  <a:gd name="connsiteY39" fmla="*/ 0 h 895350"/>
                  <a:gd name="connsiteX40" fmla="*/ 527050 w 1679575"/>
                  <a:gd name="connsiteY40" fmla="*/ 3175 h 895350"/>
                  <a:gd name="connsiteX41" fmla="*/ 612775 w 1679575"/>
                  <a:gd name="connsiteY41" fmla="*/ 44450 h 895350"/>
                  <a:gd name="connsiteX42" fmla="*/ 720725 w 1679575"/>
                  <a:gd name="connsiteY42" fmla="*/ 57150 h 895350"/>
                  <a:gd name="connsiteX43" fmla="*/ 885825 w 1679575"/>
                  <a:gd name="connsiteY43" fmla="*/ 22225 h 895350"/>
                  <a:gd name="connsiteX44" fmla="*/ 977900 w 1679575"/>
                  <a:gd name="connsiteY44" fmla="*/ 12700 h 895350"/>
                  <a:gd name="connsiteX45" fmla="*/ 1095375 w 1679575"/>
                  <a:gd name="connsiteY45" fmla="*/ 12700 h 895350"/>
                  <a:gd name="connsiteX46" fmla="*/ 1158875 w 1679575"/>
                  <a:gd name="connsiteY46" fmla="*/ 34925 h 895350"/>
                  <a:gd name="connsiteX47" fmla="*/ 1279525 w 1679575"/>
                  <a:gd name="connsiteY47" fmla="*/ 85725 h 895350"/>
                  <a:gd name="connsiteX48" fmla="*/ 1403350 w 1679575"/>
                  <a:gd name="connsiteY48" fmla="*/ 123825 h 895350"/>
                  <a:gd name="connsiteX49" fmla="*/ 1492250 w 1679575"/>
                  <a:gd name="connsiteY49" fmla="*/ 177800 h 895350"/>
                  <a:gd name="connsiteX50" fmla="*/ 1527175 w 1679575"/>
                  <a:gd name="connsiteY50" fmla="*/ 203200 h 895350"/>
                  <a:gd name="connsiteX51" fmla="*/ 1565275 w 1679575"/>
                  <a:gd name="connsiteY51" fmla="*/ 250825 h 895350"/>
                  <a:gd name="connsiteX52" fmla="*/ 1587500 w 1679575"/>
                  <a:gd name="connsiteY52" fmla="*/ 301625 h 895350"/>
                  <a:gd name="connsiteX53" fmla="*/ 1631950 w 1679575"/>
                  <a:gd name="connsiteY53" fmla="*/ 400050 h 895350"/>
                  <a:gd name="connsiteX54" fmla="*/ 1657350 w 1679575"/>
                  <a:gd name="connsiteY54" fmla="*/ 498475 h 895350"/>
                  <a:gd name="connsiteX55" fmla="*/ 1679575 w 1679575"/>
                  <a:gd name="connsiteY55" fmla="*/ 596900 h 895350"/>
                  <a:gd name="connsiteX56" fmla="*/ 1676400 w 1679575"/>
                  <a:gd name="connsiteY56" fmla="*/ 685800 h 895350"/>
                  <a:gd name="connsiteX57" fmla="*/ 1663700 w 1679575"/>
                  <a:gd name="connsiteY57" fmla="*/ 730250 h 895350"/>
                  <a:gd name="connsiteX58" fmla="*/ 1660525 w 1679575"/>
                  <a:gd name="connsiteY58" fmla="*/ 793750 h 895350"/>
                  <a:gd name="connsiteX59" fmla="*/ 1635125 w 1679575"/>
                  <a:gd name="connsiteY59" fmla="*/ 844550 h 895350"/>
                  <a:gd name="connsiteX60" fmla="*/ 1600200 w 1679575"/>
                  <a:gd name="connsiteY60" fmla="*/ 866775 h 895350"/>
                  <a:gd name="connsiteX61" fmla="*/ 1558925 w 1679575"/>
                  <a:gd name="connsiteY61" fmla="*/ 885825 h 895350"/>
                  <a:gd name="connsiteX62" fmla="*/ 1498600 w 1679575"/>
                  <a:gd name="connsiteY62" fmla="*/ 895350 h 895350"/>
                  <a:gd name="connsiteX63" fmla="*/ 1428750 w 1679575"/>
                  <a:gd name="connsiteY63" fmla="*/ 895350 h 895350"/>
                  <a:gd name="connsiteX64" fmla="*/ 1311275 w 1679575"/>
                  <a:gd name="connsiteY64" fmla="*/ 892175 h 895350"/>
                  <a:gd name="connsiteX65" fmla="*/ 1244600 w 1679575"/>
                  <a:gd name="connsiteY65" fmla="*/ 879475 h 895350"/>
                  <a:gd name="connsiteX66" fmla="*/ 1177925 w 1679575"/>
                  <a:gd name="connsiteY66" fmla="*/ 866775 h 895350"/>
                  <a:gd name="connsiteX67" fmla="*/ 1095375 w 1679575"/>
                  <a:gd name="connsiteY67" fmla="*/ 866775 h 895350"/>
                  <a:gd name="connsiteX68" fmla="*/ 1047750 w 1679575"/>
                  <a:gd name="connsiteY68" fmla="*/ 863600 h 895350"/>
                  <a:gd name="connsiteX69" fmla="*/ 996950 w 1679575"/>
                  <a:gd name="connsiteY69" fmla="*/ 873125 h 895350"/>
                  <a:gd name="connsiteX70" fmla="*/ 946150 w 1679575"/>
                  <a:gd name="connsiteY70" fmla="*/ 873125 h 895350"/>
                  <a:gd name="connsiteX71" fmla="*/ 936625 w 1679575"/>
                  <a:gd name="connsiteY71" fmla="*/ 841375 h 895350"/>
                  <a:gd name="connsiteX72" fmla="*/ 923925 w 1679575"/>
                  <a:gd name="connsiteY72" fmla="*/ 796925 h 895350"/>
                  <a:gd name="connsiteX73" fmla="*/ 911225 w 1679575"/>
                  <a:gd name="connsiteY73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4200 w 1679575"/>
                  <a:gd name="connsiteY16" fmla="*/ 615950 h 895350"/>
                  <a:gd name="connsiteX17" fmla="*/ 549275 w 1679575"/>
                  <a:gd name="connsiteY17" fmla="*/ 603250 h 895350"/>
                  <a:gd name="connsiteX18" fmla="*/ 498475 w 1679575"/>
                  <a:gd name="connsiteY18" fmla="*/ 590550 h 895350"/>
                  <a:gd name="connsiteX19" fmla="*/ 438150 w 1679575"/>
                  <a:gd name="connsiteY19" fmla="*/ 590550 h 895350"/>
                  <a:gd name="connsiteX20" fmla="*/ 374650 w 1679575"/>
                  <a:gd name="connsiteY20" fmla="*/ 593725 h 895350"/>
                  <a:gd name="connsiteX21" fmla="*/ 323850 w 1679575"/>
                  <a:gd name="connsiteY21" fmla="*/ 615950 h 895350"/>
                  <a:gd name="connsiteX22" fmla="*/ 295275 w 1679575"/>
                  <a:gd name="connsiteY22" fmla="*/ 638175 h 895350"/>
                  <a:gd name="connsiteX23" fmla="*/ 285750 w 1679575"/>
                  <a:gd name="connsiteY23" fmla="*/ 673100 h 895350"/>
                  <a:gd name="connsiteX24" fmla="*/ 279400 w 1679575"/>
                  <a:gd name="connsiteY24" fmla="*/ 695325 h 895350"/>
                  <a:gd name="connsiteX25" fmla="*/ 279400 w 1679575"/>
                  <a:gd name="connsiteY25" fmla="*/ 711200 h 895350"/>
                  <a:gd name="connsiteX26" fmla="*/ 298450 w 1679575"/>
                  <a:gd name="connsiteY26" fmla="*/ 733425 h 895350"/>
                  <a:gd name="connsiteX27" fmla="*/ 250825 w 1679575"/>
                  <a:gd name="connsiteY27" fmla="*/ 717550 h 895350"/>
                  <a:gd name="connsiteX28" fmla="*/ 152400 w 1679575"/>
                  <a:gd name="connsiteY28" fmla="*/ 676275 h 895350"/>
                  <a:gd name="connsiteX29" fmla="*/ 107950 w 1679575"/>
                  <a:gd name="connsiteY29" fmla="*/ 657225 h 895350"/>
                  <a:gd name="connsiteX30" fmla="*/ 53975 w 1679575"/>
                  <a:gd name="connsiteY30" fmla="*/ 628650 h 895350"/>
                  <a:gd name="connsiteX31" fmla="*/ 12700 w 1679575"/>
                  <a:gd name="connsiteY31" fmla="*/ 593725 h 895350"/>
                  <a:gd name="connsiteX32" fmla="*/ 0 w 1679575"/>
                  <a:gd name="connsiteY32" fmla="*/ 517525 h 895350"/>
                  <a:gd name="connsiteX33" fmla="*/ 3175 w 1679575"/>
                  <a:gd name="connsiteY33" fmla="*/ 368300 h 895350"/>
                  <a:gd name="connsiteX34" fmla="*/ 19050 w 1679575"/>
                  <a:gd name="connsiteY34" fmla="*/ 279400 h 895350"/>
                  <a:gd name="connsiteX35" fmla="*/ 41275 w 1679575"/>
                  <a:gd name="connsiteY35" fmla="*/ 228600 h 895350"/>
                  <a:gd name="connsiteX36" fmla="*/ 111125 w 1679575"/>
                  <a:gd name="connsiteY36" fmla="*/ 117475 h 895350"/>
                  <a:gd name="connsiteX37" fmla="*/ 174625 w 1679575"/>
                  <a:gd name="connsiteY37" fmla="*/ 63500 h 895350"/>
                  <a:gd name="connsiteX38" fmla="*/ 247650 w 1679575"/>
                  <a:gd name="connsiteY38" fmla="*/ 1270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6925 h 895350"/>
                  <a:gd name="connsiteX74" fmla="*/ 911225 w 1679575"/>
                  <a:gd name="connsiteY74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4200 w 1679575"/>
                  <a:gd name="connsiteY16" fmla="*/ 615950 h 895350"/>
                  <a:gd name="connsiteX17" fmla="*/ 549275 w 1679575"/>
                  <a:gd name="connsiteY17" fmla="*/ 603250 h 895350"/>
                  <a:gd name="connsiteX18" fmla="*/ 498475 w 1679575"/>
                  <a:gd name="connsiteY18" fmla="*/ 590550 h 895350"/>
                  <a:gd name="connsiteX19" fmla="*/ 438150 w 1679575"/>
                  <a:gd name="connsiteY19" fmla="*/ 590550 h 895350"/>
                  <a:gd name="connsiteX20" fmla="*/ 374650 w 1679575"/>
                  <a:gd name="connsiteY20" fmla="*/ 593725 h 895350"/>
                  <a:gd name="connsiteX21" fmla="*/ 323850 w 1679575"/>
                  <a:gd name="connsiteY21" fmla="*/ 615950 h 895350"/>
                  <a:gd name="connsiteX22" fmla="*/ 295275 w 1679575"/>
                  <a:gd name="connsiteY22" fmla="*/ 638175 h 895350"/>
                  <a:gd name="connsiteX23" fmla="*/ 285750 w 1679575"/>
                  <a:gd name="connsiteY23" fmla="*/ 673100 h 895350"/>
                  <a:gd name="connsiteX24" fmla="*/ 279400 w 1679575"/>
                  <a:gd name="connsiteY24" fmla="*/ 695325 h 895350"/>
                  <a:gd name="connsiteX25" fmla="*/ 279400 w 1679575"/>
                  <a:gd name="connsiteY25" fmla="*/ 711200 h 895350"/>
                  <a:gd name="connsiteX26" fmla="*/ 298450 w 1679575"/>
                  <a:gd name="connsiteY26" fmla="*/ 733425 h 895350"/>
                  <a:gd name="connsiteX27" fmla="*/ 250825 w 1679575"/>
                  <a:gd name="connsiteY27" fmla="*/ 717550 h 895350"/>
                  <a:gd name="connsiteX28" fmla="*/ 152400 w 1679575"/>
                  <a:gd name="connsiteY28" fmla="*/ 676275 h 895350"/>
                  <a:gd name="connsiteX29" fmla="*/ 107950 w 1679575"/>
                  <a:gd name="connsiteY29" fmla="*/ 657225 h 895350"/>
                  <a:gd name="connsiteX30" fmla="*/ 53975 w 1679575"/>
                  <a:gd name="connsiteY30" fmla="*/ 628650 h 895350"/>
                  <a:gd name="connsiteX31" fmla="*/ 12700 w 1679575"/>
                  <a:gd name="connsiteY31" fmla="*/ 593725 h 895350"/>
                  <a:gd name="connsiteX32" fmla="*/ 0 w 1679575"/>
                  <a:gd name="connsiteY32" fmla="*/ 517525 h 895350"/>
                  <a:gd name="connsiteX33" fmla="*/ 3175 w 1679575"/>
                  <a:gd name="connsiteY33" fmla="*/ 368300 h 895350"/>
                  <a:gd name="connsiteX34" fmla="*/ 19050 w 1679575"/>
                  <a:gd name="connsiteY34" fmla="*/ 279400 h 895350"/>
                  <a:gd name="connsiteX35" fmla="*/ 41275 w 1679575"/>
                  <a:gd name="connsiteY35" fmla="*/ 228600 h 895350"/>
                  <a:gd name="connsiteX36" fmla="*/ 111125 w 1679575"/>
                  <a:gd name="connsiteY36" fmla="*/ 117475 h 895350"/>
                  <a:gd name="connsiteX37" fmla="*/ 174625 w 1679575"/>
                  <a:gd name="connsiteY37" fmla="*/ 63500 h 895350"/>
                  <a:gd name="connsiteX38" fmla="*/ 247650 w 1679575"/>
                  <a:gd name="connsiteY38" fmla="*/ 12700 h 895350"/>
                  <a:gd name="connsiteX39" fmla="*/ 330200 w 1679575"/>
                  <a:gd name="connsiteY39" fmla="*/ 6350 h 895350"/>
                  <a:gd name="connsiteX40" fmla="*/ 387350 w 1679575"/>
                  <a:gd name="connsiteY40" fmla="*/ 0 h 895350"/>
                  <a:gd name="connsiteX41" fmla="*/ 460375 w 1679575"/>
                  <a:gd name="connsiteY41" fmla="*/ 3175 h 895350"/>
                  <a:gd name="connsiteX42" fmla="*/ 527050 w 1679575"/>
                  <a:gd name="connsiteY42" fmla="*/ 3175 h 895350"/>
                  <a:gd name="connsiteX43" fmla="*/ 612775 w 1679575"/>
                  <a:gd name="connsiteY43" fmla="*/ 44450 h 895350"/>
                  <a:gd name="connsiteX44" fmla="*/ 720725 w 1679575"/>
                  <a:gd name="connsiteY44" fmla="*/ 57150 h 895350"/>
                  <a:gd name="connsiteX45" fmla="*/ 885825 w 1679575"/>
                  <a:gd name="connsiteY45" fmla="*/ 22225 h 895350"/>
                  <a:gd name="connsiteX46" fmla="*/ 977900 w 1679575"/>
                  <a:gd name="connsiteY46" fmla="*/ 12700 h 895350"/>
                  <a:gd name="connsiteX47" fmla="*/ 1095375 w 1679575"/>
                  <a:gd name="connsiteY47" fmla="*/ 12700 h 895350"/>
                  <a:gd name="connsiteX48" fmla="*/ 1158875 w 1679575"/>
                  <a:gd name="connsiteY48" fmla="*/ 34925 h 895350"/>
                  <a:gd name="connsiteX49" fmla="*/ 1279525 w 1679575"/>
                  <a:gd name="connsiteY49" fmla="*/ 85725 h 895350"/>
                  <a:gd name="connsiteX50" fmla="*/ 1403350 w 1679575"/>
                  <a:gd name="connsiteY50" fmla="*/ 123825 h 895350"/>
                  <a:gd name="connsiteX51" fmla="*/ 1492250 w 1679575"/>
                  <a:gd name="connsiteY51" fmla="*/ 177800 h 895350"/>
                  <a:gd name="connsiteX52" fmla="*/ 1527175 w 1679575"/>
                  <a:gd name="connsiteY52" fmla="*/ 203200 h 895350"/>
                  <a:gd name="connsiteX53" fmla="*/ 1565275 w 1679575"/>
                  <a:gd name="connsiteY53" fmla="*/ 250825 h 895350"/>
                  <a:gd name="connsiteX54" fmla="*/ 1587500 w 1679575"/>
                  <a:gd name="connsiteY54" fmla="*/ 301625 h 895350"/>
                  <a:gd name="connsiteX55" fmla="*/ 1631950 w 1679575"/>
                  <a:gd name="connsiteY55" fmla="*/ 400050 h 895350"/>
                  <a:gd name="connsiteX56" fmla="*/ 1657350 w 1679575"/>
                  <a:gd name="connsiteY56" fmla="*/ 498475 h 895350"/>
                  <a:gd name="connsiteX57" fmla="*/ 1679575 w 1679575"/>
                  <a:gd name="connsiteY57" fmla="*/ 596900 h 895350"/>
                  <a:gd name="connsiteX58" fmla="*/ 1676400 w 1679575"/>
                  <a:gd name="connsiteY58" fmla="*/ 685800 h 895350"/>
                  <a:gd name="connsiteX59" fmla="*/ 1663700 w 1679575"/>
                  <a:gd name="connsiteY59" fmla="*/ 730250 h 895350"/>
                  <a:gd name="connsiteX60" fmla="*/ 1660525 w 1679575"/>
                  <a:gd name="connsiteY60" fmla="*/ 793750 h 895350"/>
                  <a:gd name="connsiteX61" fmla="*/ 1635125 w 1679575"/>
                  <a:gd name="connsiteY61" fmla="*/ 844550 h 895350"/>
                  <a:gd name="connsiteX62" fmla="*/ 1600200 w 1679575"/>
                  <a:gd name="connsiteY62" fmla="*/ 866775 h 895350"/>
                  <a:gd name="connsiteX63" fmla="*/ 1558925 w 1679575"/>
                  <a:gd name="connsiteY63" fmla="*/ 885825 h 895350"/>
                  <a:gd name="connsiteX64" fmla="*/ 1498600 w 1679575"/>
                  <a:gd name="connsiteY64" fmla="*/ 895350 h 895350"/>
                  <a:gd name="connsiteX65" fmla="*/ 1428750 w 1679575"/>
                  <a:gd name="connsiteY65" fmla="*/ 895350 h 895350"/>
                  <a:gd name="connsiteX66" fmla="*/ 1311275 w 1679575"/>
                  <a:gd name="connsiteY66" fmla="*/ 892175 h 895350"/>
                  <a:gd name="connsiteX67" fmla="*/ 1244600 w 1679575"/>
                  <a:gd name="connsiteY67" fmla="*/ 879475 h 895350"/>
                  <a:gd name="connsiteX68" fmla="*/ 1177925 w 1679575"/>
                  <a:gd name="connsiteY68" fmla="*/ 866775 h 895350"/>
                  <a:gd name="connsiteX69" fmla="*/ 1095375 w 1679575"/>
                  <a:gd name="connsiteY69" fmla="*/ 866775 h 895350"/>
                  <a:gd name="connsiteX70" fmla="*/ 1047750 w 1679575"/>
                  <a:gd name="connsiteY70" fmla="*/ 863600 h 895350"/>
                  <a:gd name="connsiteX71" fmla="*/ 996950 w 1679575"/>
                  <a:gd name="connsiteY71" fmla="*/ 873125 h 895350"/>
                  <a:gd name="connsiteX72" fmla="*/ 946150 w 1679575"/>
                  <a:gd name="connsiteY72" fmla="*/ 873125 h 895350"/>
                  <a:gd name="connsiteX73" fmla="*/ 936625 w 1679575"/>
                  <a:gd name="connsiteY73" fmla="*/ 841375 h 895350"/>
                  <a:gd name="connsiteX74" fmla="*/ 923925 w 1679575"/>
                  <a:gd name="connsiteY74" fmla="*/ 796925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4200 w 1679575"/>
                  <a:gd name="connsiteY16" fmla="*/ 615950 h 895350"/>
                  <a:gd name="connsiteX17" fmla="*/ 549275 w 1679575"/>
                  <a:gd name="connsiteY17" fmla="*/ 603250 h 895350"/>
                  <a:gd name="connsiteX18" fmla="*/ 498475 w 1679575"/>
                  <a:gd name="connsiteY18" fmla="*/ 590550 h 895350"/>
                  <a:gd name="connsiteX19" fmla="*/ 438150 w 1679575"/>
                  <a:gd name="connsiteY19" fmla="*/ 590550 h 895350"/>
                  <a:gd name="connsiteX20" fmla="*/ 374650 w 1679575"/>
                  <a:gd name="connsiteY20" fmla="*/ 593725 h 895350"/>
                  <a:gd name="connsiteX21" fmla="*/ 323850 w 1679575"/>
                  <a:gd name="connsiteY21" fmla="*/ 615950 h 895350"/>
                  <a:gd name="connsiteX22" fmla="*/ 295275 w 1679575"/>
                  <a:gd name="connsiteY22" fmla="*/ 638175 h 895350"/>
                  <a:gd name="connsiteX23" fmla="*/ 285750 w 1679575"/>
                  <a:gd name="connsiteY23" fmla="*/ 673100 h 895350"/>
                  <a:gd name="connsiteX24" fmla="*/ 279400 w 1679575"/>
                  <a:gd name="connsiteY24" fmla="*/ 695325 h 895350"/>
                  <a:gd name="connsiteX25" fmla="*/ 279400 w 1679575"/>
                  <a:gd name="connsiteY25" fmla="*/ 711200 h 895350"/>
                  <a:gd name="connsiteX26" fmla="*/ 298450 w 1679575"/>
                  <a:gd name="connsiteY26" fmla="*/ 733425 h 895350"/>
                  <a:gd name="connsiteX27" fmla="*/ 250825 w 1679575"/>
                  <a:gd name="connsiteY27" fmla="*/ 717550 h 895350"/>
                  <a:gd name="connsiteX28" fmla="*/ 152400 w 1679575"/>
                  <a:gd name="connsiteY28" fmla="*/ 676275 h 895350"/>
                  <a:gd name="connsiteX29" fmla="*/ 107950 w 1679575"/>
                  <a:gd name="connsiteY29" fmla="*/ 657225 h 895350"/>
                  <a:gd name="connsiteX30" fmla="*/ 53975 w 1679575"/>
                  <a:gd name="connsiteY30" fmla="*/ 628650 h 895350"/>
                  <a:gd name="connsiteX31" fmla="*/ 12700 w 1679575"/>
                  <a:gd name="connsiteY31" fmla="*/ 593725 h 895350"/>
                  <a:gd name="connsiteX32" fmla="*/ 0 w 1679575"/>
                  <a:gd name="connsiteY32" fmla="*/ 517525 h 895350"/>
                  <a:gd name="connsiteX33" fmla="*/ 3175 w 1679575"/>
                  <a:gd name="connsiteY33" fmla="*/ 368300 h 895350"/>
                  <a:gd name="connsiteX34" fmla="*/ 19050 w 1679575"/>
                  <a:gd name="connsiteY34" fmla="*/ 279400 h 895350"/>
                  <a:gd name="connsiteX35" fmla="*/ 41275 w 1679575"/>
                  <a:gd name="connsiteY35" fmla="*/ 228600 h 895350"/>
                  <a:gd name="connsiteX36" fmla="*/ 111125 w 1679575"/>
                  <a:gd name="connsiteY36" fmla="*/ 117475 h 895350"/>
                  <a:gd name="connsiteX37" fmla="*/ 174625 w 1679575"/>
                  <a:gd name="connsiteY37" fmla="*/ 63500 h 895350"/>
                  <a:gd name="connsiteX38" fmla="*/ 247650 w 1679575"/>
                  <a:gd name="connsiteY38" fmla="*/ 12700 h 895350"/>
                  <a:gd name="connsiteX39" fmla="*/ 330200 w 1679575"/>
                  <a:gd name="connsiteY39" fmla="*/ 6350 h 895350"/>
                  <a:gd name="connsiteX40" fmla="*/ 387350 w 1679575"/>
                  <a:gd name="connsiteY40" fmla="*/ 0 h 895350"/>
                  <a:gd name="connsiteX41" fmla="*/ 460375 w 1679575"/>
                  <a:gd name="connsiteY41" fmla="*/ 3175 h 895350"/>
                  <a:gd name="connsiteX42" fmla="*/ 527050 w 1679575"/>
                  <a:gd name="connsiteY42" fmla="*/ 3175 h 895350"/>
                  <a:gd name="connsiteX43" fmla="*/ 612775 w 1679575"/>
                  <a:gd name="connsiteY43" fmla="*/ 44450 h 895350"/>
                  <a:gd name="connsiteX44" fmla="*/ 720725 w 1679575"/>
                  <a:gd name="connsiteY44" fmla="*/ 57150 h 895350"/>
                  <a:gd name="connsiteX45" fmla="*/ 885825 w 1679575"/>
                  <a:gd name="connsiteY45" fmla="*/ 22225 h 895350"/>
                  <a:gd name="connsiteX46" fmla="*/ 977900 w 1679575"/>
                  <a:gd name="connsiteY46" fmla="*/ 12700 h 895350"/>
                  <a:gd name="connsiteX47" fmla="*/ 1095375 w 1679575"/>
                  <a:gd name="connsiteY47" fmla="*/ 12700 h 895350"/>
                  <a:gd name="connsiteX48" fmla="*/ 1158875 w 1679575"/>
                  <a:gd name="connsiteY48" fmla="*/ 34925 h 895350"/>
                  <a:gd name="connsiteX49" fmla="*/ 1279525 w 1679575"/>
                  <a:gd name="connsiteY49" fmla="*/ 85725 h 895350"/>
                  <a:gd name="connsiteX50" fmla="*/ 1403350 w 1679575"/>
                  <a:gd name="connsiteY50" fmla="*/ 123825 h 895350"/>
                  <a:gd name="connsiteX51" fmla="*/ 1492250 w 1679575"/>
                  <a:gd name="connsiteY51" fmla="*/ 177800 h 895350"/>
                  <a:gd name="connsiteX52" fmla="*/ 1527175 w 1679575"/>
                  <a:gd name="connsiteY52" fmla="*/ 203200 h 895350"/>
                  <a:gd name="connsiteX53" fmla="*/ 1565275 w 1679575"/>
                  <a:gd name="connsiteY53" fmla="*/ 250825 h 895350"/>
                  <a:gd name="connsiteX54" fmla="*/ 1587500 w 1679575"/>
                  <a:gd name="connsiteY54" fmla="*/ 301625 h 895350"/>
                  <a:gd name="connsiteX55" fmla="*/ 1631950 w 1679575"/>
                  <a:gd name="connsiteY55" fmla="*/ 400050 h 895350"/>
                  <a:gd name="connsiteX56" fmla="*/ 1657350 w 1679575"/>
                  <a:gd name="connsiteY56" fmla="*/ 498475 h 895350"/>
                  <a:gd name="connsiteX57" fmla="*/ 1679575 w 1679575"/>
                  <a:gd name="connsiteY57" fmla="*/ 596900 h 895350"/>
                  <a:gd name="connsiteX58" fmla="*/ 1676400 w 1679575"/>
                  <a:gd name="connsiteY58" fmla="*/ 685800 h 895350"/>
                  <a:gd name="connsiteX59" fmla="*/ 1663700 w 1679575"/>
                  <a:gd name="connsiteY59" fmla="*/ 730250 h 895350"/>
                  <a:gd name="connsiteX60" fmla="*/ 1660525 w 1679575"/>
                  <a:gd name="connsiteY60" fmla="*/ 793750 h 895350"/>
                  <a:gd name="connsiteX61" fmla="*/ 1635125 w 1679575"/>
                  <a:gd name="connsiteY61" fmla="*/ 844550 h 895350"/>
                  <a:gd name="connsiteX62" fmla="*/ 1600200 w 1679575"/>
                  <a:gd name="connsiteY62" fmla="*/ 866775 h 895350"/>
                  <a:gd name="connsiteX63" fmla="*/ 1558925 w 1679575"/>
                  <a:gd name="connsiteY63" fmla="*/ 885825 h 895350"/>
                  <a:gd name="connsiteX64" fmla="*/ 1498600 w 1679575"/>
                  <a:gd name="connsiteY64" fmla="*/ 895350 h 895350"/>
                  <a:gd name="connsiteX65" fmla="*/ 1428750 w 1679575"/>
                  <a:gd name="connsiteY65" fmla="*/ 895350 h 895350"/>
                  <a:gd name="connsiteX66" fmla="*/ 1311275 w 1679575"/>
                  <a:gd name="connsiteY66" fmla="*/ 892175 h 895350"/>
                  <a:gd name="connsiteX67" fmla="*/ 1244600 w 1679575"/>
                  <a:gd name="connsiteY67" fmla="*/ 879475 h 895350"/>
                  <a:gd name="connsiteX68" fmla="*/ 1177925 w 1679575"/>
                  <a:gd name="connsiteY68" fmla="*/ 866775 h 895350"/>
                  <a:gd name="connsiteX69" fmla="*/ 1095375 w 1679575"/>
                  <a:gd name="connsiteY69" fmla="*/ 866775 h 895350"/>
                  <a:gd name="connsiteX70" fmla="*/ 1047750 w 1679575"/>
                  <a:gd name="connsiteY70" fmla="*/ 863600 h 895350"/>
                  <a:gd name="connsiteX71" fmla="*/ 996950 w 1679575"/>
                  <a:gd name="connsiteY71" fmla="*/ 873125 h 895350"/>
                  <a:gd name="connsiteX72" fmla="*/ 946150 w 1679575"/>
                  <a:gd name="connsiteY72" fmla="*/ 873125 h 895350"/>
                  <a:gd name="connsiteX73" fmla="*/ 936625 w 1679575"/>
                  <a:gd name="connsiteY73" fmla="*/ 841375 h 895350"/>
                  <a:gd name="connsiteX74" fmla="*/ 923925 w 1679575"/>
                  <a:gd name="connsiteY74" fmla="*/ 796925 h 895350"/>
                  <a:gd name="connsiteX75" fmla="*/ 929481 w 1679575"/>
                  <a:gd name="connsiteY75" fmla="*/ 808831 h 895350"/>
                  <a:gd name="connsiteX76" fmla="*/ 911225 w 1679575"/>
                  <a:gd name="connsiteY76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4200 w 1679575"/>
                  <a:gd name="connsiteY16" fmla="*/ 615950 h 895350"/>
                  <a:gd name="connsiteX17" fmla="*/ 549275 w 1679575"/>
                  <a:gd name="connsiteY17" fmla="*/ 603250 h 895350"/>
                  <a:gd name="connsiteX18" fmla="*/ 498475 w 1679575"/>
                  <a:gd name="connsiteY18" fmla="*/ 590550 h 895350"/>
                  <a:gd name="connsiteX19" fmla="*/ 438150 w 1679575"/>
                  <a:gd name="connsiteY19" fmla="*/ 590550 h 895350"/>
                  <a:gd name="connsiteX20" fmla="*/ 374650 w 1679575"/>
                  <a:gd name="connsiteY20" fmla="*/ 593725 h 895350"/>
                  <a:gd name="connsiteX21" fmla="*/ 323850 w 1679575"/>
                  <a:gd name="connsiteY21" fmla="*/ 615950 h 895350"/>
                  <a:gd name="connsiteX22" fmla="*/ 295275 w 1679575"/>
                  <a:gd name="connsiteY22" fmla="*/ 638175 h 895350"/>
                  <a:gd name="connsiteX23" fmla="*/ 285750 w 1679575"/>
                  <a:gd name="connsiteY23" fmla="*/ 673100 h 895350"/>
                  <a:gd name="connsiteX24" fmla="*/ 279400 w 1679575"/>
                  <a:gd name="connsiteY24" fmla="*/ 695325 h 895350"/>
                  <a:gd name="connsiteX25" fmla="*/ 279400 w 1679575"/>
                  <a:gd name="connsiteY25" fmla="*/ 711200 h 895350"/>
                  <a:gd name="connsiteX26" fmla="*/ 298450 w 1679575"/>
                  <a:gd name="connsiteY26" fmla="*/ 733425 h 895350"/>
                  <a:gd name="connsiteX27" fmla="*/ 250825 w 1679575"/>
                  <a:gd name="connsiteY27" fmla="*/ 717550 h 895350"/>
                  <a:gd name="connsiteX28" fmla="*/ 152400 w 1679575"/>
                  <a:gd name="connsiteY28" fmla="*/ 676275 h 895350"/>
                  <a:gd name="connsiteX29" fmla="*/ 107950 w 1679575"/>
                  <a:gd name="connsiteY29" fmla="*/ 657225 h 895350"/>
                  <a:gd name="connsiteX30" fmla="*/ 53975 w 1679575"/>
                  <a:gd name="connsiteY30" fmla="*/ 628650 h 895350"/>
                  <a:gd name="connsiteX31" fmla="*/ 12700 w 1679575"/>
                  <a:gd name="connsiteY31" fmla="*/ 593725 h 895350"/>
                  <a:gd name="connsiteX32" fmla="*/ 0 w 1679575"/>
                  <a:gd name="connsiteY32" fmla="*/ 517525 h 895350"/>
                  <a:gd name="connsiteX33" fmla="*/ 3175 w 1679575"/>
                  <a:gd name="connsiteY33" fmla="*/ 368300 h 895350"/>
                  <a:gd name="connsiteX34" fmla="*/ 19050 w 1679575"/>
                  <a:gd name="connsiteY34" fmla="*/ 279400 h 895350"/>
                  <a:gd name="connsiteX35" fmla="*/ 41275 w 1679575"/>
                  <a:gd name="connsiteY35" fmla="*/ 228600 h 895350"/>
                  <a:gd name="connsiteX36" fmla="*/ 111125 w 1679575"/>
                  <a:gd name="connsiteY36" fmla="*/ 117475 h 895350"/>
                  <a:gd name="connsiteX37" fmla="*/ 174625 w 1679575"/>
                  <a:gd name="connsiteY37" fmla="*/ 63500 h 895350"/>
                  <a:gd name="connsiteX38" fmla="*/ 247650 w 1679575"/>
                  <a:gd name="connsiteY38" fmla="*/ 12700 h 895350"/>
                  <a:gd name="connsiteX39" fmla="*/ 330200 w 1679575"/>
                  <a:gd name="connsiteY39" fmla="*/ 6350 h 895350"/>
                  <a:gd name="connsiteX40" fmla="*/ 387350 w 1679575"/>
                  <a:gd name="connsiteY40" fmla="*/ 0 h 895350"/>
                  <a:gd name="connsiteX41" fmla="*/ 460375 w 1679575"/>
                  <a:gd name="connsiteY41" fmla="*/ 3175 h 895350"/>
                  <a:gd name="connsiteX42" fmla="*/ 527050 w 1679575"/>
                  <a:gd name="connsiteY42" fmla="*/ 3175 h 895350"/>
                  <a:gd name="connsiteX43" fmla="*/ 612775 w 1679575"/>
                  <a:gd name="connsiteY43" fmla="*/ 44450 h 895350"/>
                  <a:gd name="connsiteX44" fmla="*/ 720725 w 1679575"/>
                  <a:gd name="connsiteY44" fmla="*/ 57150 h 895350"/>
                  <a:gd name="connsiteX45" fmla="*/ 885825 w 1679575"/>
                  <a:gd name="connsiteY45" fmla="*/ 22225 h 895350"/>
                  <a:gd name="connsiteX46" fmla="*/ 977900 w 1679575"/>
                  <a:gd name="connsiteY46" fmla="*/ 12700 h 895350"/>
                  <a:gd name="connsiteX47" fmla="*/ 1095375 w 1679575"/>
                  <a:gd name="connsiteY47" fmla="*/ 12700 h 895350"/>
                  <a:gd name="connsiteX48" fmla="*/ 1158875 w 1679575"/>
                  <a:gd name="connsiteY48" fmla="*/ 34925 h 895350"/>
                  <a:gd name="connsiteX49" fmla="*/ 1279525 w 1679575"/>
                  <a:gd name="connsiteY49" fmla="*/ 85725 h 895350"/>
                  <a:gd name="connsiteX50" fmla="*/ 1403350 w 1679575"/>
                  <a:gd name="connsiteY50" fmla="*/ 123825 h 895350"/>
                  <a:gd name="connsiteX51" fmla="*/ 1492250 w 1679575"/>
                  <a:gd name="connsiteY51" fmla="*/ 177800 h 895350"/>
                  <a:gd name="connsiteX52" fmla="*/ 1527175 w 1679575"/>
                  <a:gd name="connsiteY52" fmla="*/ 203200 h 895350"/>
                  <a:gd name="connsiteX53" fmla="*/ 1565275 w 1679575"/>
                  <a:gd name="connsiteY53" fmla="*/ 250825 h 895350"/>
                  <a:gd name="connsiteX54" fmla="*/ 1587500 w 1679575"/>
                  <a:gd name="connsiteY54" fmla="*/ 301625 h 895350"/>
                  <a:gd name="connsiteX55" fmla="*/ 1631950 w 1679575"/>
                  <a:gd name="connsiteY55" fmla="*/ 400050 h 895350"/>
                  <a:gd name="connsiteX56" fmla="*/ 1657350 w 1679575"/>
                  <a:gd name="connsiteY56" fmla="*/ 498475 h 895350"/>
                  <a:gd name="connsiteX57" fmla="*/ 1679575 w 1679575"/>
                  <a:gd name="connsiteY57" fmla="*/ 596900 h 895350"/>
                  <a:gd name="connsiteX58" fmla="*/ 1676400 w 1679575"/>
                  <a:gd name="connsiteY58" fmla="*/ 685800 h 895350"/>
                  <a:gd name="connsiteX59" fmla="*/ 1663700 w 1679575"/>
                  <a:gd name="connsiteY59" fmla="*/ 730250 h 895350"/>
                  <a:gd name="connsiteX60" fmla="*/ 1660525 w 1679575"/>
                  <a:gd name="connsiteY60" fmla="*/ 793750 h 895350"/>
                  <a:gd name="connsiteX61" fmla="*/ 1635125 w 1679575"/>
                  <a:gd name="connsiteY61" fmla="*/ 844550 h 895350"/>
                  <a:gd name="connsiteX62" fmla="*/ 1600200 w 1679575"/>
                  <a:gd name="connsiteY62" fmla="*/ 866775 h 895350"/>
                  <a:gd name="connsiteX63" fmla="*/ 1558925 w 1679575"/>
                  <a:gd name="connsiteY63" fmla="*/ 885825 h 895350"/>
                  <a:gd name="connsiteX64" fmla="*/ 1498600 w 1679575"/>
                  <a:gd name="connsiteY64" fmla="*/ 895350 h 895350"/>
                  <a:gd name="connsiteX65" fmla="*/ 1428750 w 1679575"/>
                  <a:gd name="connsiteY65" fmla="*/ 895350 h 895350"/>
                  <a:gd name="connsiteX66" fmla="*/ 1311275 w 1679575"/>
                  <a:gd name="connsiteY66" fmla="*/ 892175 h 895350"/>
                  <a:gd name="connsiteX67" fmla="*/ 1244600 w 1679575"/>
                  <a:gd name="connsiteY67" fmla="*/ 879475 h 895350"/>
                  <a:gd name="connsiteX68" fmla="*/ 1177925 w 1679575"/>
                  <a:gd name="connsiteY68" fmla="*/ 866775 h 895350"/>
                  <a:gd name="connsiteX69" fmla="*/ 1095375 w 1679575"/>
                  <a:gd name="connsiteY69" fmla="*/ 866775 h 895350"/>
                  <a:gd name="connsiteX70" fmla="*/ 1047750 w 1679575"/>
                  <a:gd name="connsiteY70" fmla="*/ 863600 h 895350"/>
                  <a:gd name="connsiteX71" fmla="*/ 996950 w 1679575"/>
                  <a:gd name="connsiteY71" fmla="*/ 873125 h 895350"/>
                  <a:gd name="connsiteX72" fmla="*/ 946150 w 1679575"/>
                  <a:gd name="connsiteY72" fmla="*/ 873125 h 895350"/>
                  <a:gd name="connsiteX73" fmla="*/ 936625 w 1679575"/>
                  <a:gd name="connsiteY73" fmla="*/ 841375 h 895350"/>
                  <a:gd name="connsiteX74" fmla="*/ 923925 w 1679575"/>
                  <a:gd name="connsiteY74" fmla="*/ 792162 h 895350"/>
                  <a:gd name="connsiteX75" fmla="*/ 929481 w 1679575"/>
                  <a:gd name="connsiteY75" fmla="*/ 808831 h 895350"/>
                  <a:gd name="connsiteX76" fmla="*/ 911225 w 1679575"/>
                  <a:gd name="connsiteY76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4200 w 1679575"/>
                  <a:gd name="connsiteY16" fmla="*/ 615950 h 895350"/>
                  <a:gd name="connsiteX17" fmla="*/ 549275 w 1679575"/>
                  <a:gd name="connsiteY17" fmla="*/ 603250 h 895350"/>
                  <a:gd name="connsiteX18" fmla="*/ 498475 w 1679575"/>
                  <a:gd name="connsiteY18" fmla="*/ 590550 h 895350"/>
                  <a:gd name="connsiteX19" fmla="*/ 438150 w 1679575"/>
                  <a:gd name="connsiteY19" fmla="*/ 590550 h 895350"/>
                  <a:gd name="connsiteX20" fmla="*/ 388938 w 1679575"/>
                  <a:gd name="connsiteY20" fmla="*/ 622300 h 895350"/>
                  <a:gd name="connsiteX21" fmla="*/ 323850 w 1679575"/>
                  <a:gd name="connsiteY21" fmla="*/ 615950 h 895350"/>
                  <a:gd name="connsiteX22" fmla="*/ 295275 w 1679575"/>
                  <a:gd name="connsiteY22" fmla="*/ 638175 h 895350"/>
                  <a:gd name="connsiteX23" fmla="*/ 285750 w 1679575"/>
                  <a:gd name="connsiteY23" fmla="*/ 673100 h 895350"/>
                  <a:gd name="connsiteX24" fmla="*/ 279400 w 1679575"/>
                  <a:gd name="connsiteY24" fmla="*/ 695325 h 895350"/>
                  <a:gd name="connsiteX25" fmla="*/ 279400 w 1679575"/>
                  <a:gd name="connsiteY25" fmla="*/ 711200 h 895350"/>
                  <a:gd name="connsiteX26" fmla="*/ 298450 w 1679575"/>
                  <a:gd name="connsiteY26" fmla="*/ 733425 h 895350"/>
                  <a:gd name="connsiteX27" fmla="*/ 250825 w 1679575"/>
                  <a:gd name="connsiteY27" fmla="*/ 717550 h 895350"/>
                  <a:gd name="connsiteX28" fmla="*/ 152400 w 1679575"/>
                  <a:gd name="connsiteY28" fmla="*/ 676275 h 895350"/>
                  <a:gd name="connsiteX29" fmla="*/ 107950 w 1679575"/>
                  <a:gd name="connsiteY29" fmla="*/ 657225 h 895350"/>
                  <a:gd name="connsiteX30" fmla="*/ 53975 w 1679575"/>
                  <a:gd name="connsiteY30" fmla="*/ 628650 h 895350"/>
                  <a:gd name="connsiteX31" fmla="*/ 12700 w 1679575"/>
                  <a:gd name="connsiteY31" fmla="*/ 593725 h 895350"/>
                  <a:gd name="connsiteX32" fmla="*/ 0 w 1679575"/>
                  <a:gd name="connsiteY32" fmla="*/ 517525 h 895350"/>
                  <a:gd name="connsiteX33" fmla="*/ 3175 w 1679575"/>
                  <a:gd name="connsiteY33" fmla="*/ 368300 h 895350"/>
                  <a:gd name="connsiteX34" fmla="*/ 19050 w 1679575"/>
                  <a:gd name="connsiteY34" fmla="*/ 279400 h 895350"/>
                  <a:gd name="connsiteX35" fmla="*/ 41275 w 1679575"/>
                  <a:gd name="connsiteY35" fmla="*/ 228600 h 895350"/>
                  <a:gd name="connsiteX36" fmla="*/ 111125 w 1679575"/>
                  <a:gd name="connsiteY36" fmla="*/ 117475 h 895350"/>
                  <a:gd name="connsiteX37" fmla="*/ 174625 w 1679575"/>
                  <a:gd name="connsiteY37" fmla="*/ 63500 h 895350"/>
                  <a:gd name="connsiteX38" fmla="*/ 247650 w 1679575"/>
                  <a:gd name="connsiteY38" fmla="*/ 12700 h 895350"/>
                  <a:gd name="connsiteX39" fmla="*/ 330200 w 1679575"/>
                  <a:gd name="connsiteY39" fmla="*/ 6350 h 895350"/>
                  <a:gd name="connsiteX40" fmla="*/ 387350 w 1679575"/>
                  <a:gd name="connsiteY40" fmla="*/ 0 h 895350"/>
                  <a:gd name="connsiteX41" fmla="*/ 460375 w 1679575"/>
                  <a:gd name="connsiteY41" fmla="*/ 3175 h 895350"/>
                  <a:gd name="connsiteX42" fmla="*/ 527050 w 1679575"/>
                  <a:gd name="connsiteY42" fmla="*/ 3175 h 895350"/>
                  <a:gd name="connsiteX43" fmla="*/ 612775 w 1679575"/>
                  <a:gd name="connsiteY43" fmla="*/ 44450 h 895350"/>
                  <a:gd name="connsiteX44" fmla="*/ 720725 w 1679575"/>
                  <a:gd name="connsiteY44" fmla="*/ 57150 h 895350"/>
                  <a:gd name="connsiteX45" fmla="*/ 885825 w 1679575"/>
                  <a:gd name="connsiteY45" fmla="*/ 22225 h 895350"/>
                  <a:gd name="connsiteX46" fmla="*/ 977900 w 1679575"/>
                  <a:gd name="connsiteY46" fmla="*/ 12700 h 895350"/>
                  <a:gd name="connsiteX47" fmla="*/ 1095375 w 1679575"/>
                  <a:gd name="connsiteY47" fmla="*/ 12700 h 895350"/>
                  <a:gd name="connsiteX48" fmla="*/ 1158875 w 1679575"/>
                  <a:gd name="connsiteY48" fmla="*/ 34925 h 895350"/>
                  <a:gd name="connsiteX49" fmla="*/ 1279525 w 1679575"/>
                  <a:gd name="connsiteY49" fmla="*/ 85725 h 895350"/>
                  <a:gd name="connsiteX50" fmla="*/ 1403350 w 1679575"/>
                  <a:gd name="connsiteY50" fmla="*/ 123825 h 895350"/>
                  <a:gd name="connsiteX51" fmla="*/ 1492250 w 1679575"/>
                  <a:gd name="connsiteY51" fmla="*/ 177800 h 895350"/>
                  <a:gd name="connsiteX52" fmla="*/ 1527175 w 1679575"/>
                  <a:gd name="connsiteY52" fmla="*/ 203200 h 895350"/>
                  <a:gd name="connsiteX53" fmla="*/ 1565275 w 1679575"/>
                  <a:gd name="connsiteY53" fmla="*/ 250825 h 895350"/>
                  <a:gd name="connsiteX54" fmla="*/ 1587500 w 1679575"/>
                  <a:gd name="connsiteY54" fmla="*/ 301625 h 895350"/>
                  <a:gd name="connsiteX55" fmla="*/ 1631950 w 1679575"/>
                  <a:gd name="connsiteY55" fmla="*/ 400050 h 895350"/>
                  <a:gd name="connsiteX56" fmla="*/ 1657350 w 1679575"/>
                  <a:gd name="connsiteY56" fmla="*/ 498475 h 895350"/>
                  <a:gd name="connsiteX57" fmla="*/ 1679575 w 1679575"/>
                  <a:gd name="connsiteY57" fmla="*/ 596900 h 895350"/>
                  <a:gd name="connsiteX58" fmla="*/ 1676400 w 1679575"/>
                  <a:gd name="connsiteY58" fmla="*/ 685800 h 895350"/>
                  <a:gd name="connsiteX59" fmla="*/ 1663700 w 1679575"/>
                  <a:gd name="connsiteY59" fmla="*/ 730250 h 895350"/>
                  <a:gd name="connsiteX60" fmla="*/ 1660525 w 1679575"/>
                  <a:gd name="connsiteY60" fmla="*/ 793750 h 895350"/>
                  <a:gd name="connsiteX61" fmla="*/ 1635125 w 1679575"/>
                  <a:gd name="connsiteY61" fmla="*/ 844550 h 895350"/>
                  <a:gd name="connsiteX62" fmla="*/ 1600200 w 1679575"/>
                  <a:gd name="connsiteY62" fmla="*/ 866775 h 895350"/>
                  <a:gd name="connsiteX63" fmla="*/ 1558925 w 1679575"/>
                  <a:gd name="connsiteY63" fmla="*/ 885825 h 895350"/>
                  <a:gd name="connsiteX64" fmla="*/ 1498600 w 1679575"/>
                  <a:gd name="connsiteY64" fmla="*/ 895350 h 895350"/>
                  <a:gd name="connsiteX65" fmla="*/ 1428750 w 1679575"/>
                  <a:gd name="connsiteY65" fmla="*/ 895350 h 895350"/>
                  <a:gd name="connsiteX66" fmla="*/ 1311275 w 1679575"/>
                  <a:gd name="connsiteY66" fmla="*/ 892175 h 895350"/>
                  <a:gd name="connsiteX67" fmla="*/ 1244600 w 1679575"/>
                  <a:gd name="connsiteY67" fmla="*/ 879475 h 895350"/>
                  <a:gd name="connsiteX68" fmla="*/ 1177925 w 1679575"/>
                  <a:gd name="connsiteY68" fmla="*/ 866775 h 895350"/>
                  <a:gd name="connsiteX69" fmla="*/ 1095375 w 1679575"/>
                  <a:gd name="connsiteY69" fmla="*/ 866775 h 895350"/>
                  <a:gd name="connsiteX70" fmla="*/ 1047750 w 1679575"/>
                  <a:gd name="connsiteY70" fmla="*/ 863600 h 895350"/>
                  <a:gd name="connsiteX71" fmla="*/ 996950 w 1679575"/>
                  <a:gd name="connsiteY71" fmla="*/ 873125 h 895350"/>
                  <a:gd name="connsiteX72" fmla="*/ 946150 w 1679575"/>
                  <a:gd name="connsiteY72" fmla="*/ 873125 h 895350"/>
                  <a:gd name="connsiteX73" fmla="*/ 936625 w 1679575"/>
                  <a:gd name="connsiteY73" fmla="*/ 841375 h 895350"/>
                  <a:gd name="connsiteX74" fmla="*/ 923925 w 1679575"/>
                  <a:gd name="connsiteY74" fmla="*/ 792162 h 895350"/>
                  <a:gd name="connsiteX75" fmla="*/ 929481 w 1679575"/>
                  <a:gd name="connsiteY75" fmla="*/ 808831 h 895350"/>
                  <a:gd name="connsiteX76" fmla="*/ 911225 w 1679575"/>
                  <a:gd name="connsiteY76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4200 w 1679575"/>
                  <a:gd name="connsiteY16" fmla="*/ 615950 h 895350"/>
                  <a:gd name="connsiteX17" fmla="*/ 549275 w 1679575"/>
                  <a:gd name="connsiteY17" fmla="*/ 603250 h 895350"/>
                  <a:gd name="connsiteX18" fmla="*/ 498475 w 1679575"/>
                  <a:gd name="connsiteY18" fmla="*/ 590550 h 895350"/>
                  <a:gd name="connsiteX19" fmla="*/ 438150 w 1679575"/>
                  <a:gd name="connsiteY19" fmla="*/ 590550 h 895350"/>
                  <a:gd name="connsiteX20" fmla="*/ 388938 w 1679575"/>
                  <a:gd name="connsiteY20" fmla="*/ 622300 h 895350"/>
                  <a:gd name="connsiteX21" fmla="*/ 357187 w 1679575"/>
                  <a:gd name="connsiteY21" fmla="*/ 658813 h 895350"/>
                  <a:gd name="connsiteX22" fmla="*/ 295275 w 1679575"/>
                  <a:gd name="connsiteY22" fmla="*/ 638175 h 895350"/>
                  <a:gd name="connsiteX23" fmla="*/ 285750 w 1679575"/>
                  <a:gd name="connsiteY23" fmla="*/ 673100 h 895350"/>
                  <a:gd name="connsiteX24" fmla="*/ 279400 w 1679575"/>
                  <a:gd name="connsiteY24" fmla="*/ 695325 h 895350"/>
                  <a:gd name="connsiteX25" fmla="*/ 279400 w 1679575"/>
                  <a:gd name="connsiteY25" fmla="*/ 711200 h 895350"/>
                  <a:gd name="connsiteX26" fmla="*/ 298450 w 1679575"/>
                  <a:gd name="connsiteY26" fmla="*/ 733425 h 895350"/>
                  <a:gd name="connsiteX27" fmla="*/ 250825 w 1679575"/>
                  <a:gd name="connsiteY27" fmla="*/ 717550 h 895350"/>
                  <a:gd name="connsiteX28" fmla="*/ 152400 w 1679575"/>
                  <a:gd name="connsiteY28" fmla="*/ 676275 h 895350"/>
                  <a:gd name="connsiteX29" fmla="*/ 107950 w 1679575"/>
                  <a:gd name="connsiteY29" fmla="*/ 657225 h 895350"/>
                  <a:gd name="connsiteX30" fmla="*/ 53975 w 1679575"/>
                  <a:gd name="connsiteY30" fmla="*/ 628650 h 895350"/>
                  <a:gd name="connsiteX31" fmla="*/ 12700 w 1679575"/>
                  <a:gd name="connsiteY31" fmla="*/ 593725 h 895350"/>
                  <a:gd name="connsiteX32" fmla="*/ 0 w 1679575"/>
                  <a:gd name="connsiteY32" fmla="*/ 517525 h 895350"/>
                  <a:gd name="connsiteX33" fmla="*/ 3175 w 1679575"/>
                  <a:gd name="connsiteY33" fmla="*/ 368300 h 895350"/>
                  <a:gd name="connsiteX34" fmla="*/ 19050 w 1679575"/>
                  <a:gd name="connsiteY34" fmla="*/ 279400 h 895350"/>
                  <a:gd name="connsiteX35" fmla="*/ 41275 w 1679575"/>
                  <a:gd name="connsiteY35" fmla="*/ 228600 h 895350"/>
                  <a:gd name="connsiteX36" fmla="*/ 111125 w 1679575"/>
                  <a:gd name="connsiteY36" fmla="*/ 117475 h 895350"/>
                  <a:gd name="connsiteX37" fmla="*/ 174625 w 1679575"/>
                  <a:gd name="connsiteY37" fmla="*/ 63500 h 895350"/>
                  <a:gd name="connsiteX38" fmla="*/ 247650 w 1679575"/>
                  <a:gd name="connsiteY38" fmla="*/ 12700 h 895350"/>
                  <a:gd name="connsiteX39" fmla="*/ 330200 w 1679575"/>
                  <a:gd name="connsiteY39" fmla="*/ 6350 h 895350"/>
                  <a:gd name="connsiteX40" fmla="*/ 387350 w 1679575"/>
                  <a:gd name="connsiteY40" fmla="*/ 0 h 895350"/>
                  <a:gd name="connsiteX41" fmla="*/ 460375 w 1679575"/>
                  <a:gd name="connsiteY41" fmla="*/ 3175 h 895350"/>
                  <a:gd name="connsiteX42" fmla="*/ 527050 w 1679575"/>
                  <a:gd name="connsiteY42" fmla="*/ 3175 h 895350"/>
                  <a:gd name="connsiteX43" fmla="*/ 612775 w 1679575"/>
                  <a:gd name="connsiteY43" fmla="*/ 44450 h 895350"/>
                  <a:gd name="connsiteX44" fmla="*/ 720725 w 1679575"/>
                  <a:gd name="connsiteY44" fmla="*/ 57150 h 895350"/>
                  <a:gd name="connsiteX45" fmla="*/ 885825 w 1679575"/>
                  <a:gd name="connsiteY45" fmla="*/ 22225 h 895350"/>
                  <a:gd name="connsiteX46" fmla="*/ 977900 w 1679575"/>
                  <a:gd name="connsiteY46" fmla="*/ 12700 h 895350"/>
                  <a:gd name="connsiteX47" fmla="*/ 1095375 w 1679575"/>
                  <a:gd name="connsiteY47" fmla="*/ 12700 h 895350"/>
                  <a:gd name="connsiteX48" fmla="*/ 1158875 w 1679575"/>
                  <a:gd name="connsiteY48" fmla="*/ 34925 h 895350"/>
                  <a:gd name="connsiteX49" fmla="*/ 1279525 w 1679575"/>
                  <a:gd name="connsiteY49" fmla="*/ 85725 h 895350"/>
                  <a:gd name="connsiteX50" fmla="*/ 1403350 w 1679575"/>
                  <a:gd name="connsiteY50" fmla="*/ 123825 h 895350"/>
                  <a:gd name="connsiteX51" fmla="*/ 1492250 w 1679575"/>
                  <a:gd name="connsiteY51" fmla="*/ 177800 h 895350"/>
                  <a:gd name="connsiteX52" fmla="*/ 1527175 w 1679575"/>
                  <a:gd name="connsiteY52" fmla="*/ 203200 h 895350"/>
                  <a:gd name="connsiteX53" fmla="*/ 1565275 w 1679575"/>
                  <a:gd name="connsiteY53" fmla="*/ 250825 h 895350"/>
                  <a:gd name="connsiteX54" fmla="*/ 1587500 w 1679575"/>
                  <a:gd name="connsiteY54" fmla="*/ 301625 h 895350"/>
                  <a:gd name="connsiteX55" fmla="*/ 1631950 w 1679575"/>
                  <a:gd name="connsiteY55" fmla="*/ 400050 h 895350"/>
                  <a:gd name="connsiteX56" fmla="*/ 1657350 w 1679575"/>
                  <a:gd name="connsiteY56" fmla="*/ 498475 h 895350"/>
                  <a:gd name="connsiteX57" fmla="*/ 1679575 w 1679575"/>
                  <a:gd name="connsiteY57" fmla="*/ 596900 h 895350"/>
                  <a:gd name="connsiteX58" fmla="*/ 1676400 w 1679575"/>
                  <a:gd name="connsiteY58" fmla="*/ 685800 h 895350"/>
                  <a:gd name="connsiteX59" fmla="*/ 1663700 w 1679575"/>
                  <a:gd name="connsiteY59" fmla="*/ 730250 h 895350"/>
                  <a:gd name="connsiteX60" fmla="*/ 1660525 w 1679575"/>
                  <a:gd name="connsiteY60" fmla="*/ 793750 h 895350"/>
                  <a:gd name="connsiteX61" fmla="*/ 1635125 w 1679575"/>
                  <a:gd name="connsiteY61" fmla="*/ 844550 h 895350"/>
                  <a:gd name="connsiteX62" fmla="*/ 1600200 w 1679575"/>
                  <a:gd name="connsiteY62" fmla="*/ 866775 h 895350"/>
                  <a:gd name="connsiteX63" fmla="*/ 1558925 w 1679575"/>
                  <a:gd name="connsiteY63" fmla="*/ 885825 h 895350"/>
                  <a:gd name="connsiteX64" fmla="*/ 1498600 w 1679575"/>
                  <a:gd name="connsiteY64" fmla="*/ 895350 h 895350"/>
                  <a:gd name="connsiteX65" fmla="*/ 1428750 w 1679575"/>
                  <a:gd name="connsiteY65" fmla="*/ 895350 h 895350"/>
                  <a:gd name="connsiteX66" fmla="*/ 1311275 w 1679575"/>
                  <a:gd name="connsiteY66" fmla="*/ 892175 h 895350"/>
                  <a:gd name="connsiteX67" fmla="*/ 1244600 w 1679575"/>
                  <a:gd name="connsiteY67" fmla="*/ 879475 h 895350"/>
                  <a:gd name="connsiteX68" fmla="*/ 1177925 w 1679575"/>
                  <a:gd name="connsiteY68" fmla="*/ 866775 h 895350"/>
                  <a:gd name="connsiteX69" fmla="*/ 1095375 w 1679575"/>
                  <a:gd name="connsiteY69" fmla="*/ 866775 h 895350"/>
                  <a:gd name="connsiteX70" fmla="*/ 1047750 w 1679575"/>
                  <a:gd name="connsiteY70" fmla="*/ 863600 h 895350"/>
                  <a:gd name="connsiteX71" fmla="*/ 996950 w 1679575"/>
                  <a:gd name="connsiteY71" fmla="*/ 873125 h 895350"/>
                  <a:gd name="connsiteX72" fmla="*/ 946150 w 1679575"/>
                  <a:gd name="connsiteY72" fmla="*/ 873125 h 895350"/>
                  <a:gd name="connsiteX73" fmla="*/ 936625 w 1679575"/>
                  <a:gd name="connsiteY73" fmla="*/ 841375 h 895350"/>
                  <a:gd name="connsiteX74" fmla="*/ 923925 w 1679575"/>
                  <a:gd name="connsiteY74" fmla="*/ 792162 h 895350"/>
                  <a:gd name="connsiteX75" fmla="*/ 929481 w 1679575"/>
                  <a:gd name="connsiteY75" fmla="*/ 808831 h 895350"/>
                  <a:gd name="connsiteX76" fmla="*/ 911225 w 1679575"/>
                  <a:gd name="connsiteY76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4200 w 1679575"/>
                  <a:gd name="connsiteY16" fmla="*/ 615950 h 895350"/>
                  <a:gd name="connsiteX17" fmla="*/ 549275 w 1679575"/>
                  <a:gd name="connsiteY17" fmla="*/ 603250 h 895350"/>
                  <a:gd name="connsiteX18" fmla="*/ 498475 w 1679575"/>
                  <a:gd name="connsiteY18" fmla="*/ 590550 h 895350"/>
                  <a:gd name="connsiteX19" fmla="*/ 438150 w 1679575"/>
                  <a:gd name="connsiteY19" fmla="*/ 590550 h 895350"/>
                  <a:gd name="connsiteX20" fmla="*/ 388938 w 1679575"/>
                  <a:gd name="connsiteY20" fmla="*/ 622300 h 895350"/>
                  <a:gd name="connsiteX21" fmla="*/ 357187 w 1679575"/>
                  <a:gd name="connsiteY21" fmla="*/ 658813 h 895350"/>
                  <a:gd name="connsiteX22" fmla="*/ 347662 w 1679575"/>
                  <a:gd name="connsiteY22" fmla="*/ 702468 h 895350"/>
                  <a:gd name="connsiteX23" fmla="*/ 285750 w 1679575"/>
                  <a:gd name="connsiteY23" fmla="*/ 673100 h 895350"/>
                  <a:gd name="connsiteX24" fmla="*/ 279400 w 1679575"/>
                  <a:gd name="connsiteY24" fmla="*/ 695325 h 895350"/>
                  <a:gd name="connsiteX25" fmla="*/ 279400 w 1679575"/>
                  <a:gd name="connsiteY25" fmla="*/ 711200 h 895350"/>
                  <a:gd name="connsiteX26" fmla="*/ 298450 w 1679575"/>
                  <a:gd name="connsiteY26" fmla="*/ 733425 h 895350"/>
                  <a:gd name="connsiteX27" fmla="*/ 250825 w 1679575"/>
                  <a:gd name="connsiteY27" fmla="*/ 717550 h 895350"/>
                  <a:gd name="connsiteX28" fmla="*/ 152400 w 1679575"/>
                  <a:gd name="connsiteY28" fmla="*/ 676275 h 895350"/>
                  <a:gd name="connsiteX29" fmla="*/ 107950 w 1679575"/>
                  <a:gd name="connsiteY29" fmla="*/ 657225 h 895350"/>
                  <a:gd name="connsiteX30" fmla="*/ 53975 w 1679575"/>
                  <a:gd name="connsiteY30" fmla="*/ 628650 h 895350"/>
                  <a:gd name="connsiteX31" fmla="*/ 12700 w 1679575"/>
                  <a:gd name="connsiteY31" fmla="*/ 593725 h 895350"/>
                  <a:gd name="connsiteX32" fmla="*/ 0 w 1679575"/>
                  <a:gd name="connsiteY32" fmla="*/ 517525 h 895350"/>
                  <a:gd name="connsiteX33" fmla="*/ 3175 w 1679575"/>
                  <a:gd name="connsiteY33" fmla="*/ 368300 h 895350"/>
                  <a:gd name="connsiteX34" fmla="*/ 19050 w 1679575"/>
                  <a:gd name="connsiteY34" fmla="*/ 279400 h 895350"/>
                  <a:gd name="connsiteX35" fmla="*/ 41275 w 1679575"/>
                  <a:gd name="connsiteY35" fmla="*/ 228600 h 895350"/>
                  <a:gd name="connsiteX36" fmla="*/ 111125 w 1679575"/>
                  <a:gd name="connsiteY36" fmla="*/ 117475 h 895350"/>
                  <a:gd name="connsiteX37" fmla="*/ 174625 w 1679575"/>
                  <a:gd name="connsiteY37" fmla="*/ 63500 h 895350"/>
                  <a:gd name="connsiteX38" fmla="*/ 247650 w 1679575"/>
                  <a:gd name="connsiteY38" fmla="*/ 12700 h 895350"/>
                  <a:gd name="connsiteX39" fmla="*/ 330200 w 1679575"/>
                  <a:gd name="connsiteY39" fmla="*/ 6350 h 895350"/>
                  <a:gd name="connsiteX40" fmla="*/ 387350 w 1679575"/>
                  <a:gd name="connsiteY40" fmla="*/ 0 h 895350"/>
                  <a:gd name="connsiteX41" fmla="*/ 460375 w 1679575"/>
                  <a:gd name="connsiteY41" fmla="*/ 3175 h 895350"/>
                  <a:gd name="connsiteX42" fmla="*/ 527050 w 1679575"/>
                  <a:gd name="connsiteY42" fmla="*/ 3175 h 895350"/>
                  <a:gd name="connsiteX43" fmla="*/ 612775 w 1679575"/>
                  <a:gd name="connsiteY43" fmla="*/ 44450 h 895350"/>
                  <a:gd name="connsiteX44" fmla="*/ 720725 w 1679575"/>
                  <a:gd name="connsiteY44" fmla="*/ 57150 h 895350"/>
                  <a:gd name="connsiteX45" fmla="*/ 885825 w 1679575"/>
                  <a:gd name="connsiteY45" fmla="*/ 22225 h 895350"/>
                  <a:gd name="connsiteX46" fmla="*/ 977900 w 1679575"/>
                  <a:gd name="connsiteY46" fmla="*/ 12700 h 895350"/>
                  <a:gd name="connsiteX47" fmla="*/ 1095375 w 1679575"/>
                  <a:gd name="connsiteY47" fmla="*/ 12700 h 895350"/>
                  <a:gd name="connsiteX48" fmla="*/ 1158875 w 1679575"/>
                  <a:gd name="connsiteY48" fmla="*/ 34925 h 895350"/>
                  <a:gd name="connsiteX49" fmla="*/ 1279525 w 1679575"/>
                  <a:gd name="connsiteY49" fmla="*/ 85725 h 895350"/>
                  <a:gd name="connsiteX50" fmla="*/ 1403350 w 1679575"/>
                  <a:gd name="connsiteY50" fmla="*/ 123825 h 895350"/>
                  <a:gd name="connsiteX51" fmla="*/ 1492250 w 1679575"/>
                  <a:gd name="connsiteY51" fmla="*/ 177800 h 895350"/>
                  <a:gd name="connsiteX52" fmla="*/ 1527175 w 1679575"/>
                  <a:gd name="connsiteY52" fmla="*/ 203200 h 895350"/>
                  <a:gd name="connsiteX53" fmla="*/ 1565275 w 1679575"/>
                  <a:gd name="connsiteY53" fmla="*/ 250825 h 895350"/>
                  <a:gd name="connsiteX54" fmla="*/ 1587500 w 1679575"/>
                  <a:gd name="connsiteY54" fmla="*/ 301625 h 895350"/>
                  <a:gd name="connsiteX55" fmla="*/ 1631950 w 1679575"/>
                  <a:gd name="connsiteY55" fmla="*/ 400050 h 895350"/>
                  <a:gd name="connsiteX56" fmla="*/ 1657350 w 1679575"/>
                  <a:gd name="connsiteY56" fmla="*/ 498475 h 895350"/>
                  <a:gd name="connsiteX57" fmla="*/ 1679575 w 1679575"/>
                  <a:gd name="connsiteY57" fmla="*/ 596900 h 895350"/>
                  <a:gd name="connsiteX58" fmla="*/ 1676400 w 1679575"/>
                  <a:gd name="connsiteY58" fmla="*/ 685800 h 895350"/>
                  <a:gd name="connsiteX59" fmla="*/ 1663700 w 1679575"/>
                  <a:gd name="connsiteY59" fmla="*/ 730250 h 895350"/>
                  <a:gd name="connsiteX60" fmla="*/ 1660525 w 1679575"/>
                  <a:gd name="connsiteY60" fmla="*/ 793750 h 895350"/>
                  <a:gd name="connsiteX61" fmla="*/ 1635125 w 1679575"/>
                  <a:gd name="connsiteY61" fmla="*/ 844550 h 895350"/>
                  <a:gd name="connsiteX62" fmla="*/ 1600200 w 1679575"/>
                  <a:gd name="connsiteY62" fmla="*/ 866775 h 895350"/>
                  <a:gd name="connsiteX63" fmla="*/ 1558925 w 1679575"/>
                  <a:gd name="connsiteY63" fmla="*/ 885825 h 895350"/>
                  <a:gd name="connsiteX64" fmla="*/ 1498600 w 1679575"/>
                  <a:gd name="connsiteY64" fmla="*/ 895350 h 895350"/>
                  <a:gd name="connsiteX65" fmla="*/ 1428750 w 1679575"/>
                  <a:gd name="connsiteY65" fmla="*/ 895350 h 895350"/>
                  <a:gd name="connsiteX66" fmla="*/ 1311275 w 1679575"/>
                  <a:gd name="connsiteY66" fmla="*/ 892175 h 895350"/>
                  <a:gd name="connsiteX67" fmla="*/ 1244600 w 1679575"/>
                  <a:gd name="connsiteY67" fmla="*/ 879475 h 895350"/>
                  <a:gd name="connsiteX68" fmla="*/ 1177925 w 1679575"/>
                  <a:gd name="connsiteY68" fmla="*/ 866775 h 895350"/>
                  <a:gd name="connsiteX69" fmla="*/ 1095375 w 1679575"/>
                  <a:gd name="connsiteY69" fmla="*/ 866775 h 895350"/>
                  <a:gd name="connsiteX70" fmla="*/ 1047750 w 1679575"/>
                  <a:gd name="connsiteY70" fmla="*/ 863600 h 895350"/>
                  <a:gd name="connsiteX71" fmla="*/ 996950 w 1679575"/>
                  <a:gd name="connsiteY71" fmla="*/ 873125 h 895350"/>
                  <a:gd name="connsiteX72" fmla="*/ 946150 w 1679575"/>
                  <a:gd name="connsiteY72" fmla="*/ 873125 h 895350"/>
                  <a:gd name="connsiteX73" fmla="*/ 936625 w 1679575"/>
                  <a:gd name="connsiteY73" fmla="*/ 841375 h 895350"/>
                  <a:gd name="connsiteX74" fmla="*/ 923925 w 1679575"/>
                  <a:gd name="connsiteY74" fmla="*/ 792162 h 895350"/>
                  <a:gd name="connsiteX75" fmla="*/ 929481 w 1679575"/>
                  <a:gd name="connsiteY75" fmla="*/ 808831 h 895350"/>
                  <a:gd name="connsiteX76" fmla="*/ 911225 w 1679575"/>
                  <a:gd name="connsiteY76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4200 w 1679575"/>
                  <a:gd name="connsiteY16" fmla="*/ 615950 h 895350"/>
                  <a:gd name="connsiteX17" fmla="*/ 549275 w 1679575"/>
                  <a:gd name="connsiteY17" fmla="*/ 603250 h 895350"/>
                  <a:gd name="connsiteX18" fmla="*/ 498475 w 1679575"/>
                  <a:gd name="connsiteY18" fmla="*/ 590550 h 895350"/>
                  <a:gd name="connsiteX19" fmla="*/ 438150 w 1679575"/>
                  <a:gd name="connsiteY19" fmla="*/ 590550 h 895350"/>
                  <a:gd name="connsiteX20" fmla="*/ 388938 w 1679575"/>
                  <a:gd name="connsiteY20" fmla="*/ 622300 h 895350"/>
                  <a:gd name="connsiteX21" fmla="*/ 357187 w 1679575"/>
                  <a:gd name="connsiteY21" fmla="*/ 658813 h 895350"/>
                  <a:gd name="connsiteX22" fmla="*/ 347662 w 1679575"/>
                  <a:gd name="connsiteY22" fmla="*/ 702468 h 895350"/>
                  <a:gd name="connsiteX23" fmla="*/ 279400 w 1679575"/>
                  <a:gd name="connsiteY23" fmla="*/ 695325 h 895350"/>
                  <a:gd name="connsiteX24" fmla="*/ 279400 w 1679575"/>
                  <a:gd name="connsiteY24" fmla="*/ 711200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4200 w 1679575"/>
                  <a:gd name="connsiteY16" fmla="*/ 615950 h 895350"/>
                  <a:gd name="connsiteX17" fmla="*/ 549275 w 1679575"/>
                  <a:gd name="connsiteY17" fmla="*/ 603250 h 895350"/>
                  <a:gd name="connsiteX18" fmla="*/ 498475 w 1679575"/>
                  <a:gd name="connsiteY18" fmla="*/ 590550 h 895350"/>
                  <a:gd name="connsiteX19" fmla="*/ 438150 w 1679575"/>
                  <a:gd name="connsiteY19" fmla="*/ 590550 h 895350"/>
                  <a:gd name="connsiteX20" fmla="*/ 388938 w 1679575"/>
                  <a:gd name="connsiteY20" fmla="*/ 622300 h 895350"/>
                  <a:gd name="connsiteX21" fmla="*/ 357187 w 1679575"/>
                  <a:gd name="connsiteY21" fmla="*/ 658813 h 895350"/>
                  <a:gd name="connsiteX22" fmla="*/ 347662 w 1679575"/>
                  <a:gd name="connsiteY22" fmla="*/ 702468 h 895350"/>
                  <a:gd name="connsiteX23" fmla="*/ 353219 w 1679575"/>
                  <a:gd name="connsiteY23" fmla="*/ 745331 h 895350"/>
                  <a:gd name="connsiteX24" fmla="*/ 279400 w 1679575"/>
                  <a:gd name="connsiteY24" fmla="*/ 711200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4200 w 1679575"/>
                  <a:gd name="connsiteY16" fmla="*/ 615950 h 895350"/>
                  <a:gd name="connsiteX17" fmla="*/ 549275 w 1679575"/>
                  <a:gd name="connsiteY17" fmla="*/ 603250 h 895350"/>
                  <a:gd name="connsiteX18" fmla="*/ 498475 w 1679575"/>
                  <a:gd name="connsiteY18" fmla="*/ 590550 h 895350"/>
                  <a:gd name="connsiteX19" fmla="*/ 438150 w 1679575"/>
                  <a:gd name="connsiteY19" fmla="*/ 590550 h 895350"/>
                  <a:gd name="connsiteX20" fmla="*/ 388938 w 1679575"/>
                  <a:gd name="connsiteY20" fmla="*/ 622300 h 895350"/>
                  <a:gd name="connsiteX21" fmla="*/ 357187 w 1679575"/>
                  <a:gd name="connsiteY21" fmla="*/ 658813 h 895350"/>
                  <a:gd name="connsiteX22" fmla="*/ 347662 w 1679575"/>
                  <a:gd name="connsiteY22" fmla="*/ 702468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4200 w 1679575"/>
                  <a:gd name="connsiteY16" fmla="*/ 615950 h 895350"/>
                  <a:gd name="connsiteX17" fmla="*/ 546894 w 1679575"/>
                  <a:gd name="connsiteY17" fmla="*/ 617538 h 895350"/>
                  <a:gd name="connsiteX18" fmla="*/ 498475 w 1679575"/>
                  <a:gd name="connsiteY18" fmla="*/ 590550 h 895350"/>
                  <a:gd name="connsiteX19" fmla="*/ 438150 w 1679575"/>
                  <a:gd name="connsiteY19" fmla="*/ 590550 h 895350"/>
                  <a:gd name="connsiteX20" fmla="*/ 388938 w 1679575"/>
                  <a:gd name="connsiteY20" fmla="*/ 622300 h 895350"/>
                  <a:gd name="connsiteX21" fmla="*/ 357187 w 1679575"/>
                  <a:gd name="connsiteY21" fmla="*/ 658813 h 895350"/>
                  <a:gd name="connsiteX22" fmla="*/ 347662 w 1679575"/>
                  <a:gd name="connsiteY22" fmla="*/ 702468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6582 w 1679575"/>
                  <a:gd name="connsiteY16" fmla="*/ 639762 h 895350"/>
                  <a:gd name="connsiteX17" fmla="*/ 546894 w 1679575"/>
                  <a:gd name="connsiteY17" fmla="*/ 617538 h 895350"/>
                  <a:gd name="connsiteX18" fmla="*/ 498475 w 1679575"/>
                  <a:gd name="connsiteY18" fmla="*/ 590550 h 895350"/>
                  <a:gd name="connsiteX19" fmla="*/ 438150 w 1679575"/>
                  <a:gd name="connsiteY19" fmla="*/ 590550 h 895350"/>
                  <a:gd name="connsiteX20" fmla="*/ 388938 w 1679575"/>
                  <a:gd name="connsiteY20" fmla="*/ 622300 h 895350"/>
                  <a:gd name="connsiteX21" fmla="*/ 357187 w 1679575"/>
                  <a:gd name="connsiteY21" fmla="*/ 658813 h 895350"/>
                  <a:gd name="connsiteX22" fmla="*/ 347662 w 1679575"/>
                  <a:gd name="connsiteY22" fmla="*/ 702468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6582 w 1679575"/>
                  <a:gd name="connsiteY16" fmla="*/ 639762 h 895350"/>
                  <a:gd name="connsiteX17" fmla="*/ 546894 w 1679575"/>
                  <a:gd name="connsiteY17" fmla="*/ 617538 h 895350"/>
                  <a:gd name="connsiteX18" fmla="*/ 498475 w 1679575"/>
                  <a:gd name="connsiteY18" fmla="*/ 607218 h 895350"/>
                  <a:gd name="connsiteX19" fmla="*/ 438150 w 1679575"/>
                  <a:gd name="connsiteY19" fmla="*/ 590550 h 895350"/>
                  <a:gd name="connsiteX20" fmla="*/ 388938 w 1679575"/>
                  <a:gd name="connsiteY20" fmla="*/ 622300 h 895350"/>
                  <a:gd name="connsiteX21" fmla="*/ 357187 w 1679575"/>
                  <a:gd name="connsiteY21" fmla="*/ 658813 h 895350"/>
                  <a:gd name="connsiteX22" fmla="*/ 347662 w 1679575"/>
                  <a:gd name="connsiteY22" fmla="*/ 702468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6582 w 1679575"/>
                  <a:gd name="connsiteY16" fmla="*/ 639762 h 895350"/>
                  <a:gd name="connsiteX17" fmla="*/ 546894 w 1679575"/>
                  <a:gd name="connsiteY17" fmla="*/ 617538 h 895350"/>
                  <a:gd name="connsiteX18" fmla="*/ 498475 w 1679575"/>
                  <a:gd name="connsiteY18" fmla="*/ 607218 h 895350"/>
                  <a:gd name="connsiteX19" fmla="*/ 438150 w 1679575"/>
                  <a:gd name="connsiteY19" fmla="*/ 602457 h 895350"/>
                  <a:gd name="connsiteX20" fmla="*/ 388938 w 1679575"/>
                  <a:gd name="connsiteY20" fmla="*/ 622300 h 895350"/>
                  <a:gd name="connsiteX21" fmla="*/ 357187 w 1679575"/>
                  <a:gd name="connsiteY21" fmla="*/ 658813 h 895350"/>
                  <a:gd name="connsiteX22" fmla="*/ 347662 w 1679575"/>
                  <a:gd name="connsiteY22" fmla="*/ 702468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6582 w 1679575"/>
                  <a:gd name="connsiteY16" fmla="*/ 639762 h 895350"/>
                  <a:gd name="connsiteX17" fmla="*/ 546894 w 1679575"/>
                  <a:gd name="connsiteY17" fmla="*/ 617538 h 895350"/>
                  <a:gd name="connsiteX18" fmla="*/ 496094 w 1679575"/>
                  <a:gd name="connsiteY18" fmla="*/ 616743 h 895350"/>
                  <a:gd name="connsiteX19" fmla="*/ 438150 w 1679575"/>
                  <a:gd name="connsiteY19" fmla="*/ 602457 h 895350"/>
                  <a:gd name="connsiteX20" fmla="*/ 388938 w 1679575"/>
                  <a:gd name="connsiteY20" fmla="*/ 622300 h 895350"/>
                  <a:gd name="connsiteX21" fmla="*/ 357187 w 1679575"/>
                  <a:gd name="connsiteY21" fmla="*/ 658813 h 895350"/>
                  <a:gd name="connsiteX22" fmla="*/ 347662 w 1679575"/>
                  <a:gd name="connsiteY22" fmla="*/ 702468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86582 w 1679575"/>
                  <a:gd name="connsiteY16" fmla="*/ 639762 h 895350"/>
                  <a:gd name="connsiteX17" fmla="*/ 549275 w 1679575"/>
                  <a:gd name="connsiteY17" fmla="*/ 624682 h 895350"/>
                  <a:gd name="connsiteX18" fmla="*/ 496094 w 1679575"/>
                  <a:gd name="connsiteY18" fmla="*/ 616743 h 895350"/>
                  <a:gd name="connsiteX19" fmla="*/ 438150 w 1679575"/>
                  <a:gd name="connsiteY19" fmla="*/ 602457 h 895350"/>
                  <a:gd name="connsiteX20" fmla="*/ 388938 w 1679575"/>
                  <a:gd name="connsiteY20" fmla="*/ 622300 h 895350"/>
                  <a:gd name="connsiteX21" fmla="*/ 357187 w 1679575"/>
                  <a:gd name="connsiteY21" fmla="*/ 658813 h 895350"/>
                  <a:gd name="connsiteX22" fmla="*/ 347662 w 1679575"/>
                  <a:gd name="connsiteY22" fmla="*/ 702468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49275 w 1679575"/>
                  <a:gd name="connsiteY17" fmla="*/ 624682 h 895350"/>
                  <a:gd name="connsiteX18" fmla="*/ 496094 w 1679575"/>
                  <a:gd name="connsiteY18" fmla="*/ 616743 h 895350"/>
                  <a:gd name="connsiteX19" fmla="*/ 438150 w 1679575"/>
                  <a:gd name="connsiteY19" fmla="*/ 602457 h 895350"/>
                  <a:gd name="connsiteX20" fmla="*/ 388938 w 1679575"/>
                  <a:gd name="connsiteY20" fmla="*/ 622300 h 895350"/>
                  <a:gd name="connsiteX21" fmla="*/ 357187 w 1679575"/>
                  <a:gd name="connsiteY21" fmla="*/ 658813 h 895350"/>
                  <a:gd name="connsiteX22" fmla="*/ 347662 w 1679575"/>
                  <a:gd name="connsiteY22" fmla="*/ 702468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49275 w 1679575"/>
                  <a:gd name="connsiteY17" fmla="*/ 624682 h 895350"/>
                  <a:gd name="connsiteX18" fmla="*/ 496094 w 1679575"/>
                  <a:gd name="connsiteY18" fmla="*/ 616743 h 895350"/>
                  <a:gd name="connsiteX19" fmla="*/ 442913 w 1679575"/>
                  <a:gd name="connsiteY19" fmla="*/ 614363 h 895350"/>
                  <a:gd name="connsiteX20" fmla="*/ 388938 w 1679575"/>
                  <a:gd name="connsiteY20" fmla="*/ 622300 h 895350"/>
                  <a:gd name="connsiteX21" fmla="*/ 357187 w 1679575"/>
                  <a:gd name="connsiteY21" fmla="*/ 658813 h 895350"/>
                  <a:gd name="connsiteX22" fmla="*/ 347662 w 1679575"/>
                  <a:gd name="connsiteY22" fmla="*/ 702468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49275 w 1679575"/>
                  <a:gd name="connsiteY17" fmla="*/ 624682 h 895350"/>
                  <a:gd name="connsiteX18" fmla="*/ 496094 w 1679575"/>
                  <a:gd name="connsiteY18" fmla="*/ 616743 h 895350"/>
                  <a:gd name="connsiteX19" fmla="*/ 442913 w 1679575"/>
                  <a:gd name="connsiteY19" fmla="*/ 614363 h 895350"/>
                  <a:gd name="connsiteX20" fmla="*/ 405607 w 1679575"/>
                  <a:gd name="connsiteY20" fmla="*/ 636587 h 895350"/>
                  <a:gd name="connsiteX21" fmla="*/ 357187 w 1679575"/>
                  <a:gd name="connsiteY21" fmla="*/ 658813 h 895350"/>
                  <a:gd name="connsiteX22" fmla="*/ 347662 w 1679575"/>
                  <a:gd name="connsiteY22" fmla="*/ 702468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49275 w 1679575"/>
                  <a:gd name="connsiteY17" fmla="*/ 624682 h 895350"/>
                  <a:gd name="connsiteX18" fmla="*/ 496094 w 1679575"/>
                  <a:gd name="connsiteY18" fmla="*/ 616743 h 895350"/>
                  <a:gd name="connsiteX19" fmla="*/ 442913 w 1679575"/>
                  <a:gd name="connsiteY19" fmla="*/ 614363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47662 w 1679575"/>
                  <a:gd name="connsiteY22" fmla="*/ 702468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49275 w 1679575"/>
                  <a:gd name="connsiteY17" fmla="*/ 624682 h 895350"/>
                  <a:gd name="connsiteX18" fmla="*/ 496094 w 1679575"/>
                  <a:gd name="connsiteY18" fmla="*/ 616743 h 895350"/>
                  <a:gd name="connsiteX19" fmla="*/ 442913 w 1679575"/>
                  <a:gd name="connsiteY19" fmla="*/ 614363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49275 w 1679575"/>
                  <a:gd name="connsiteY17" fmla="*/ 624682 h 895350"/>
                  <a:gd name="connsiteX18" fmla="*/ 496094 w 1679575"/>
                  <a:gd name="connsiteY18" fmla="*/ 616743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49275 w 1679575"/>
                  <a:gd name="connsiteY17" fmla="*/ 624682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403350 w 1679575"/>
                  <a:gd name="connsiteY49" fmla="*/ 123825 h 895350"/>
                  <a:gd name="connsiteX50" fmla="*/ 1492250 w 1679575"/>
                  <a:gd name="connsiteY50" fmla="*/ 177800 h 895350"/>
                  <a:gd name="connsiteX51" fmla="*/ 1527175 w 1679575"/>
                  <a:gd name="connsiteY51" fmla="*/ 203200 h 895350"/>
                  <a:gd name="connsiteX52" fmla="*/ 1565275 w 1679575"/>
                  <a:gd name="connsiteY52" fmla="*/ 250825 h 895350"/>
                  <a:gd name="connsiteX53" fmla="*/ 1587500 w 1679575"/>
                  <a:gd name="connsiteY53" fmla="*/ 301625 h 895350"/>
                  <a:gd name="connsiteX54" fmla="*/ 1631950 w 1679575"/>
                  <a:gd name="connsiteY54" fmla="*/ 400050 h 895350"/>
                  <a:gd name="connsiteX55" fmla="*/ 1657350 w 1679575"/>
                  <a:gd name="connsiteY55" fmla="*/ 498475 h 895350"/>
                  <a:gd name="connsiteX56" fmla="*/ 1679575 w 1679575"/>
                  <a:gd name="connsiteY56" fmla="*/ 596900 h 895350"/>
                  <a:gd name="connsiteX57" fmla="*/ 1676400 w 1679575"/>
                  <a:gd name="connsiteY57" fmla="*/ 685800 h 895350"/>
                  <a:gd name="connsiteX58" fmla="*/ 1663700 w 1679575"/>
                  <a:gd name="connsiteY58" fmla="*/ 730250 h 895350"/>
                  <a:gd name="connsiteX59" fmla="*/ 1660525 w 1679575"/>
                  <a:gd name="connsiteY59" fmla="*/ 793750 h 895350"/>
                  <a:gd name="connsiteX60" fmla="*/ 1635125 w 1679575"/>
                  <a:gd name="connsiteY60" fmla="*/ 844550 h 895350"/>
                  <a:gd name="connsiteX61" fmla="*/ 1600200 w 1679575"/>
                  <a:gd name="connsiteY61" fmla="*/ 866775 h 895350"/>
                  <a:gd name="connsiteX62" fmla="*/ 1558925 w 1679575"/>
                  <a:gd name="connsiteY62" fmla="*/ 885825 h 895350"/>
                  <a:gd name="connsiteX63" fmla="*/ 1498600 w 1679575"/>
                  <a:gd name="connsiteY63" fmla="*/ 895350 h 895350"/>
                  <a:gd name="connsiteX64" fmla="*/ 1428750 w 1679575"/>
                  <a:gd name="connsiteY64" fmla="*/ 895350 h 895350"/>
                  <a:gd name="connsiteX65" fmla="*/ 1311275 w 1679575"/>
                  <a:gd name="connsiteY65" fmla="*/ 892175 h 895350"/>
                  <a:gd name="connsiteX66" fmla="*/ 1244600 w 1679575"/>
                  <a:gd name="connsiteY66" fmla="*/ 879475 h 895350"/>
                  <a:gd name="connsiteX67" fmla="*/ 1177925 w 1679575"/>
                  <a:gd name="connsiteY67" fmla="*/ 866775 h 895350"/>
                  <a:gd name="connsiteX68" fmla="*/ 1095375 w 1679575"/>
                  <a:gd name="connsiteY68" fmla="*/ 866775 h 895350"/>
                  <a:gd name="connsiteX69" fmla="*/ 1047750 w 1679575"/>
                  <a:gd name="connsiteY69" fmla="*/ 863600 h 895350"/>
                  <a:gd name="connsiteX70" fmla="*/ 996950 w 1679575"/>
                  <a:gd name="connsiteY70" fmla="*/ 873125 h 895350"/>
                  <a:gd name="connsiteX71" fmla="*/ 946150 w 1679575"/>
                  <a:gd name="connsiteY71" fmla="*/ 873125 h 895350"/>
                  <a:gd name="connsiteX72" fmla="*/ 936625 w 1679575"/>
                  <a:gd name="connsiteY72" fmla="*/ 841375 h 895350"/>
                  <a:gd name="connsiteX73" fmla="*/ 923925 w 1679575"/>
                  <a:gd name="connsiteY73" fmla="*/ 792162 h 895350"/>
                  <a:gd name="connsiteX74" fmla="*/ 929481 w 1679575"/>
                  <a:gd name="connsiteY74" fmla="*/ 808831 h 895350"/>
                  <a:gd name="connsiteX75" fmla="*/ 911225 w 1679575"/>
                  <a:gd name="connsiteY75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317625 w 1679575"/>
                  <a:gd name="connsiteY49" fmla="*/ 96838 h 895350"/>
                  <a:gd name="connsiteX50" fmla="*/ 1403350 w 1679575"/>
                  <a:gd name="connsiteY50" fmla="*/ 123825 h 895350"/>
                  <a:gd name="connsiteX51" fmla="*/ 1492250 w 1679575"/>
                  <a:gd name="connsiteY51" fmla="*/ 177800 h 895350"/>
                  <a:gd name="connsiteX52" fmla="*/ 1527175 w 1679575"/>
                  <a:gd name="connsiteY52" fmla="*/ 203200 h 895350"/>
                  <a:gd name="connsiteX53" fmla="*/ 1565275 w 1679575"/>
                  <a:gd name="connsiteY53" fmla="*/ 250825 h 895350"/>
                  <a:gd name="connsiteX54" fmla="*/ 1587500 w 1679575"/>
                  <a:gd name="connsiteY54" fmla="*/ 301625 h 895350"/>
                  <a:gd name="connsiteX55" fmla="*/ 1631950 w 1679575"/>
                  <a:gd name="connsiteY55" fmla="*/ 400050 h 895350"/>
                  <a:gd name="connsiteX56" fmla="*/ 1657350 w 1679575"/>
                  <a:gd name="connsiteY56" fmla="*/ 498475 h 895350"/>
                  <a:gd name="connsiteX57" fmla="*/ 1679575 w 1679575"/>
                  <a:gd name="connsiteY57" fmla="*/ 596900 h 895350"/>
                  <a:gd name="connsiteX58" fmla="*/ 1676400 w 1679575"/>
                  <a:gd name="connsiteY58" fmla="*/ 685800 h 895350"/>
                  <a:gd name="connsiteX59" fmla="*/ 1663700 w 1679575"/>
                  <a:gd name="connsiteY59" fmla="*/ 730250 h 895350"/>
                  <a:gd name="connsiteX60" fmla="*/ 1660525 w 1679575"/>
                  <a:gd name="connsiteY60" fmla="*/ 793750 h 895350"/>
                  <a:gd name="connsiteX61" fmla="*/ 1635125 w 1679575"/>
                  <a:gd name="connsiteY61" fmla="*/ 844550 h 895350"/>
                  <a:gd name="connsiteX62" fmla="*/ 1600200 w 1679575"/>
                  <a:gd name="connsiteY62" fmla="*/ 866775 h 895350"/>
                  <a:gd name="connsiteX63" fmla="*/ 1558925 w 1679575"/>
                  <a:gd name="connsiteY63" fmla="*/ 885825 h 895350"/>
                  <a:gd name="connsiteX64" fmla="*/ 1498600 w 1679575"/>
                  <a:gd name="connsiteY64" fmla="*/ 895350 h 895350"/>
                  <a:gd name="connsiteX65" fmla="*/ 1428750 w 1679575"/>
                  <a:gd name="connsiteY65" fmla="*/ 895350 h 895350"/>
                  <a:gd name="connsiteX66" fmla="*/ 1311275 w 1679575"/>
                  <a:gd name="connsiteY66" fmla="*/ 892175 h 895350"/>
                  <a:gd name="connsiteX67" fmla="*/ 1244600 w 1679575"/>
                  <a:gd name="connsiteY67" fmla="*/ 879475 h 895350"/>
                  <a:gd name="connsiteX68" fmla="*/ 1177925 w 1679575"/>
                  <a:gd name="connsiteY68" fmla="*/ 866775 h 895350"/>
                  <a:gd name="connsiteX69" fmla="*/ 1095375 w 1679575"/>
                  <a:gd name="connsiteY69" fmla="*/ 866775 h 895350"/>
                  <a:gd name="connsiteX70" fmla="*/ 1047750 w 1679575"/>
                  <a:gd name="connsiteY70" fmla="*/ 863600 h 895350"/>
                  <a:gd name="connsiteX71" fmla="*/ 996950 w 1679575"/>
                  <a:gd name="connsiteY71" fmla="*/ 873125 h 895350"/>
                  <a:gd name="connsiteX72" fmla="*/ 946150 w 1679575"/>
                  <a:gd name="connsiteY72" fmla="*/ 873125 h 895350"/>
                  <a:gd name="connsiteX73" fmla="*/ 936625 w 1679575"/>
                  <a:gd name="connsiteY73" fmla="*/ 841375 h 895350"/>
                  <a:gd name="connsiteX74" fmla="*/ 923925 w 1679575"/>
                  <a:gd name="connsiteY74" fmla="*/ 792162 h 895350"/>
                  <a:gd name="connsiteX75" fmla="*/ 929481 w 1679575"/>
                  <a:gd name="connsiteY75" fmla="*/ 808831 h 895350"/>
                  <a:gd name="connsiteX76" fmla="*/ 911225 w 1679575"/>
                  <a:gd name="connsiteY76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79525 w 1679575"/>
                  <a:gd name="connsiteY48" fmla="*/ 85725 h 895350"/>
                  <a:gd name="connsiteX49" fmla="*/ 1329532 w 1679575"/>
                  <a:gd name="connsiteY49" fmla="*/ 92075 h 895350"/>
                  <a:gd name="connsiteX50" fmla="*/ 1403350 w 1679575"/>
                  <a:gd name="connsiteY50" fmla="*/ 123825 h 895350"/>
                  <a:gd name="connsiteX51" fmla="*/ 1492250 w 1679575"/>
                  <a:gd name="connsiteY51" fmla="*/ 177800 h 895350"/>
                  <a:gd name="connsiteX52" fmla="*/ 1527175 w 1679575"/>
                  <a:gd name="connsiteY52" fmla="*/ 203200 h 895350"/>
                  <a:gd name="connsiteX53" fmla="*/ 1565275 w 1679575"/>
                  <a:gd name="connsiteY53" fmla="*/ 250825 h 895350"/>
                  <a:gd name="connsiteX54" fmla="*/ 1587500 w 1679575"/>
                  <a:gd name="connsiteY54" fmla="*/ 301625 h 895350"/>
                  <a:gd name="connsiteX55" fmla="*/ 1631950 w 1679575"/>
                  <a:gd name="connsiteY55" fmla="*/ 400050 h 895350"/>
                  <a:gd name="connsiteX56" fmla="*/ 1657350 w 1679575"/>
                  <a:gd name="connsiteY56" fmla="*/ 498475 h 895350"/>
                  <a:gd name="connsiteX57" fmla="*/ 1679575 w 1679575"/>
                  <a:gd name="connsiteY57" fmla="*/ 596900 h 895350"/>
                  <a:gd name="connsiteX58" fmla="*/ 1676400 w 1679575"/>
                  <a:gd name="connsiteY58" fmla="*/ 685800 h 895350"/>
                  <a:gd name="connsiteX59" fmla="*/ 1663700 w 1679575"/>
                  <a:gd name="connsiteY59" fmla="*/ 730250 h 895350"/>
                  <a:gd name="connsiteX60" fmla="*/ 1660525 w 1679575"/>
                  <a:gd name="connsiteY60" fmla="*/ 793750 h 895350"/>
                  <a:gd name="connsiteX61" fmla="*/ 1635125 w 1679575"/>
                  <a:gd name="connsiteY61" fmla="*/ 844550 h 895350"/>
                  <a:gd name="connsiteX62" fmla="*/ 1600200 w 1679575"/>
                  <a:gd name="connsiteY62" fmla="*/ 866775 h 895350"/>
                  <a:gd name="connsiteX63" fmla="*/ 1558925 w 1679575"/>
                  <a:gd name="connsiteY63" fmla="*/ 885825 h 895350"/>
                  <a:gd name="connsiteX64" fmla="*/ 1498600 w 1679575"/>
                  <a:gd name="connsiteY64" fmla="*/ 895350 h 895350"/>
                  <a:gd name="connsiteX65" fmla="*/ 1428750 w 1679575"/>
                  <a:gd name="connsiteY65" fmla="*/ 895350 h 895350"/>
                  <a:gd name="connsiteX66" fmla="*/ 1311275 w 1679575"/>
                  <a:gd name="connsiteY66" fmla="*/ 892175 h 895350"/>
                  <a:gd name="connsiteX67" fmla="*/ 1244600 w 1679575"/>
                  <a:gd name="connsiteY67" fmla="*/ 879475 h 895350"/>
                  <a:gd name="connsiteX68" fmla="*/ 1177925 w 1679575"/>
                  <a:gd name="connsiteY68" fmla="*/ 866775 h 895350"/>
                  <a:gd name="connsiteX69" fmla="*/ 1095375 w 1679575"/>
                  <a:gd name="connsiteY69" fmla="*/ 866775 h 895350"/>
                  <a:gd name="connsiteX70" fmla="*/ 1047750 w 1679575"/>
                  <a:gd name="connsiteY70" fmla="*/ 863600 h 895350"/>
                  <a:gd name="connsiteX71" fmla="*/ 996950 w 1679575"/>
                  <a:gd name="connsiteY71" fmla="*/ 873125 h 895350"/>
                  <a:gd name="connsiteX72" fmla="*/ 946150 w 1679575"/>
                  <a:gd name="connsiteY72" fmla="*/ 873125 h 895350"/>
                  <a:gd name="connsiteX73" fmla="*/ 936625 w 1679575"/>
                  <a:gd name="connsiteY73" fmla="*/ 841375 h 895350"/>
                  <a:gd name="connsiteX74" fmla="*/ 923925 w 1679575"/>
                  <a:gd name="connsiteY74" fmla="*/ 792162 h 895350"/>
                  <a:gd name="connsiteX75" fmla="*/ 929481 w 1679575"/>
                  <a:gd name="connsiteY75" fmla="*/ 808831 h 895350"/>
                  <a:gd name="connsiteX76" fmla="*/ 911225 w 1679575"/>
                  <a:gd name="connsiteY76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24756 w 1679575"/>
                  <a:gd name="connsiteY48" fmla="*/ 58738 h 895350"/>
                  <a:gd name="connsiteX49" fmla="*/ 1279525 w 1679575"/>
                  <a:gd name="connsiteY49" fmla="*/ 85725 h 895350"/>
                  <a:gd name="connsiteX50" fmla="*/ 1329532 w 1679575"/>
                  <a:gd name="connsiteY50" fmla="*/ 92075 h 895350"/>
                  <a:gd name="connsiteX51" fmla="*/ 1403350 w 1679575"/>
                  <a:gd name="connsiteY51" fmla="*/ 123825 h 895350"/>
                  <a:gd name="connsiteX52" fmla="*/ 1492250 w 1679575"/>
                  <a:gd name="connsiteY52" fmla="*/ 177800 h 895350"/>
                  <a:gd name="connsiteX53" fmla="*/ 1527175 w 1679575"/>
                  <a:gd name="connsiteY53" fmla="*/ 203200 h 895350"/>
                  <a:gd name="connsiteX54" fmla="*/ 1565275 w 1679575"/>
                  <a:gd name="connsiteY54" fmla="*/ 250825 h 895350"/>
                  <a:gd name="connsiteX55" fmla="*/ 1587500 w 1679575"/>
                  <a:gd name="connsiteY55" fmla="*/ 301625 h 895350"/>
                  <a:gd name="connsiteX56" fmla="*/ 1631950 w 1679575"/>
                  <a:gd name="connsiteY56" fmla="*/ 400050 h 895350"/>
                  <a:gd name="connsiteX57" fmla="*/ 1657350 w 1679575"/>
                  <a:gd name="connsiteY57" fmla="*/ 498475 h 895350"/>
                  <a:gd name="connsiteX58" fmla="*/ 1679575 w 1679575"/>
                  <a:gd name="connsiteY58" fmla="*/ 596900 h 895350"/>
                  <a:gd name="connsiteX59" fmla="*/ 1676400 w 1679575"/>
                  <a:gd name="connsiteY59" fmla="*/ 685800 h 895350"/>
                  <a:gd name="connsiteX60" fmla="*/ 1663700 w 1679575"/>
                  <a:gd name="connsiteY60" fmla="*/ 730250 h 895350"/>
                  <a:gd name="connsiteX61" fmla="*/ 1660525 w 1679575"/>
                  <a:gd name="connsiteY61" fmla="*/ 793750 h 895350"/>
                  <a:gd name="connsiteX62" fmla="*/ 1635125 w 1679575"/>
                  <a:gd name="connsiteY62" fmla="*/ 844550 h 895350"/>
                  <a:gd name="connsiteX63" fmla="*/ 1600200 w 1679575"/>
                  <a:gd name="connsiteY63" fmla="*/ 866775 h 895350"/>
                  <a:gd name="connsiteX64" fmla="*/ 1558925 w 1679575"/>
                  <a:gd name="connsiteY64" fmla="*/ 885825 h 895350"/>
                  <a:gd name="connsiteX65" fmla="*/ 1498600 w 1679575"/>
                  <a:gd name="connsiteY65" fmla="*/ 895350 h 895350"/>
                  <a:gd name="connsiteX66" fmla="*/ 1428750 w 1679575"/>
                  <a:gd name="connsiteY66" fmla="*/ 895350 h 895350"/>
                  <a:gd name="connsiteX67" fmla="*/ 1311275 w 1679575"/>
                  <a:gd name="connsiteY67" fmla="*/ 892175 h 895350"/>
                  <a:gd name="connsiteX68" fmla="*/ 1244600 w 1679575"/>
                  <a:gd name="connsiteY68" fmla="*/ 879475 h 895350"/>
                  <a:gd name="connsiteX69" fmla="*/ 1177925 w 1679575"/>
                  <a:gd name="connsiteY69" fmla="*/ 866775 h 895350"/>
                  <a:gd name="connsiteX70" fmla="*/ 1095375 w 1679575"/>
                  <a:gd name="connsiteY70" fmla="*/ 866775 h 895350"/>
                  <a:gd name="connsiteX71" fmla="*/ 1047750 w 1679575"/>
                  <a:gd name="connsiteY71" fmla="*/ 863600 h 895350"/>
                  <a:gd name="connsiteX72" fmla="*/ 996950 w 1679575"/>
                  <a:gd name="connsiteY72" fmla="*/ 873125 h 895350"/>
                  <a:gd name="connsiteX73" fmla="*/ 946150 w 1679575"/>
                  <a:gd name="connsiteY73" fmla="*/ 873125 h 895350"/>
                  <a:gd name="connsiteX74" fmla="*/ 936625 w 1679575"/>
                  <a:gd name="connsiteY74" fmla="*/ 841375 h 895350"/>
                  <a:gd name="connsiteX75" fmla="*/ 923925 w 1679575"/>
                  <a:gd name="connsiteY75" fmla="*/ 792162 h 895350"/>
                  <a:gd name="connsiteX76" fmla="*/ 929481 w 1679575"/>
                  <a:gd name="connsiteY76" fmla="*/ 808831 h 895350"/>
                  <a:gd name="connsiteX77" fmla="*/ 911225 w 1679575"/>
                  <a:gd name="connsiteY77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24756 w 1679575"/>
                  <a:gd name="connsiteY48" fmla="*/ 58738 h 895350"/>
                  <a:gd name="connsiteX49" fmla="*/ 1279525 w 1679575"/>
                  <a:gd name="connsiteY49" fmla="*/ 85725 h 895350"/>
                  <a:gd name="connsiteX50" fmla="*/ 1329532 w 1679575"/>
                  <a:gd name="connsiteY50" fmla="*/ 92075 h 895350"/>
                  <a:gd name="connsiteX51" fmla="*/ 1403350 w 1679575"/>
                  <a:gd name="connsiteY51" fmla="*/ 123825 h 895350"/>
                  <a:gd name="connsiteX52" fmla="*/ 1492250 w 1679575"/>
                  <a:gd name="connsiteY52" fmla="*/ 177800 h 895350"/>
                  <a:gd name="connsiteX53" fmla="*/ 1527175 w 1679575"/>
                  <a:gd name="connsiteY53" fmla="*/ 203200 h 895350"/>
                  <a:gd name="connsiteX54" fmla="*/ 1565275 w 1679575"/>
                  <a:gd name="connsiteY54" fmla="*/ 250825 h 895350"/>
                  <a:gd name="connsiteX55" fmla="*/ 1587500 w 1679575"/>
                  <a:gd name="connsiteY55" fmla="*/ 301625 h 895350"/>
                  <a:gd name="connsiteX56" fmla="*/ 1631950 w 1679575"/>
                  <a:gd name="connsiteY56" fmla="*/ 400050 h 895350"/>
                  <a:gd name="connsiteX57" fmla="*/ 1657350 w 1679575"/>
                  <a:gd name="connsiteY57" fmla="*/ 498475 h 895350"/>
                  <a:gd name="connsiteX58" fmla="*/ 1679575 w 1679575"/>
                  <a:gd name="connsiteY58" fmla="*/ 596900 h 895350"/>
                  <a:gd name="connsiteX59" fmla="*/ 1676400 w 1679575"/>
                  <a:gd name="connsiteY59" fmla="*/ 685800 h 895350"/>
                  <a:gd name="connsiteX60" fmla="*/ 1663700 w 1679575"/>
                  <a:gd name="connsiteY60" fmla="*/ 730250 h 895350"/>
                  <a:gd name="connsiteX61" fmla="*/ 1660525 w 1679575"/>
                  <a:gd name="connsiteY61" fmla="*/ 793750 h 895350"/>
                  <a:gd name="connsiteX62" fmla="*/ 1635125 w 1679575"/>
                  <a:gd name="connsiteY62" fmla="*/ 844550 h 895350"/>
                  <a:gd name="connsiteX63" fmla="*/ 1600200 w 1679575"/>
                  <a:gd name="connsiteY63" fmla="*/ 866775 h 895350"/>
                  <a:gd name="connsiteX64" fmla="*/ 1558925 w 1679575"/>
                  <a:gd name="connsiteY64" fmla="*/ 885825 h 895350"/>
                  <a:gd name="connsiteX65" fmla="*/ 1498600 w 1679575"/>
                  <a:gd name="connsiteY65" fmla="*/ 895350 h 895350"/>
                  <a:gd name="connsiteX66" fmla="*/ 1428750 w 1679575"/>
                  <a:gd name="connsiteY66" fmla="*/ 895350 h 895350"/>
                  <a:gd name="connsiteX67" fmla="*/ 1311275 w 1679575"/>
                  <a:gd name="connsiteY67" fmla="*/ 892175 h 895350"/>
                  <a:gd name="connsiteX68" fmla="*/ 1244600 w 1679575"/>
                  <a:gd name="connsiteY68" fmla="*/ 879475 h 895350"/>
                  <a:gd name="connsiteX69" fmla="*/ 1177925 w 1679575"/>
                  <a:gd name="connsiteY69" fmla="*/ 866775 h 895350"/>
                  <a:gd name="connsiteX70" fmla="*/ 1146175 w 1679575"/>
                  <a:gd name="connsiteY70" fmla="*/ 865981 h 895350"/>
                  <a:gd name="connsiteX71" fmla="*/ 1095375 w 1679575"/>
                  <a:gd name="connsiteY71" fmla="*/ 866775 h 895350"/>
                  <a:gd name="connsiteX72" fmla="*/ 1047750 w 1679575"/>
                  <a:gd name="connsiteY72" fmla="*/ 863600 h 895350"/>
                  <a:gd name="connsiteX73" fmla="*/ 996950 w 1679575"/>
                  <a:gd name="connsiteY73" fmla="*/ 873125 h 895350"/>
                  <a:gd name="connsiteX74" fmla="*/ 946150 w 1679575"/>
                  <a:gd name="connsiteY74" fmla="*/ 873125 h 895350"/>
                  <a:gd name="connsiteX75" fmla="*/ 936625 w 1679575"/>
                  <a:gd name="connsiteY75" fmla="*/ 841375 h 895350"/>
                  <a:gd name="connsiteX76" fmla="*/ 923925 w 1679575"/>
                  <a:gd name="connsiteY76" fmla="*/ 792162 h 895350"/>
                  <a:gd name="connsiteX77" fmla="*/ 929481 w 1679575"/>
                  <a:gd name="connsiteY77" fmla="*/ 808831 h 895350"/>
                  <a:gd name="connsiteX78" fmla="*/ 911225 w 1679575"/>
                  <a:gd name="connsiteY78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24756 w 1679575"/>
                  <a:gd name="connsiteY48" fmla="*/ 58738 h 895350"/>
                  <a:gd name="connsiteX49" fmla="*/ 1279525 w 1679575"/>
                  <a:gd name="connsiteY49" fmla="*/ 85725 h 895350"/>
                  <a:gd name="connsiteX50" fmla="*/ 1329532 w 1679575"/>
                  <a:gd name="connsiteY50" fmla="*/ 92075 h 895350"/>
                  <a:gd name="connsiteX51" fmla="*/ 1403350 w 1679575"/>
                  <a:gd name="connsiteY51" fmla="*/ 123825 h 895350"/>
                  <a:gd name="connsiteX52" fmla="*/ 1492250 w 1679575"/>
                  <a:gd name="connsiteY52" fmla="*/ 177800 h 895350"/>
                  <a:gd name="connsiteX53" fmla="*/ 1527175 w 1679575"/>
                  <a:gd name="connsiteY53" fmla="*/ 203200 h 895350"/>
                  <a:gd name="connsiteX54" fmla="*/ 1565275 w 1679575"/>
                  <a:gd name="connsiteY54" fmla="*/ 250825 h 895350"/>
                  <a:gd name="connsiteX55" fmla="*/ 1587500 w 1679575"/>
                  <a:gd name="connsiteY55" fmla="*/ 301625 h 895350"/>
                  <a:gd name="connsiteX56" fmla="*/ 1631950 w 1679575"/>
                  <a:gd name="connsiteY56" fmla="*/ 400050 h 895350"/>
                  <a:gd name="connsiteX57" fmla="*/ 1657350 w 1679575"/>
                  <a:gd name="connsiteY57" fmla="*/ 498475 h 895350"/>
                  <a:gd name="connsiteX58" fmla="*/ 1679575 w 1679575"/>
                  <a:gd name="connsiteY58" fmla="*/ 596900 h 895350"/>
                  <a:gd name="connsiteX59" fmla="*/ 1676400 w 1679575"/>
                  <a:gd name="connsiteY59" fmla="*/ 685800 h 895350"/>
                  <a:gd name="connsiteX60" fmla="*/ 1663700 w 1679575"/>
                  <a:gd name="connsiteY60" fmla="*/ 730250 h 895350"/>
                  <a:gd name="connsiteX61" fmla="*/ 1660525 w 1679575"/>
                  <a:gd name="connsiteY61" fmla="*/ 793750 h 895350"/>
                  <a:gd name="connsiteX62" fmla="*/ 1635125 w 1679575"/>
                  <a:gd name="connsiteY62" fmla="*/ 844550 h 895350"/>
                  <a:gd name="connsiteX63" fmla="*/ 1600200 w 1679575"/>
                  <a:gd name="connsiteY63" fmla="*/ 866775 h 895350"/>
                  <a:gd name="connsiteX64" fmla="*/ 1558925 w 1679575"/>
                  <a:gd name="connsiteY64" fmla="*/ 885825 h 895350"/>
                  <a:gd name="connsiteX65" fmla="*/ 1498600 w 1679575"/>
                  <a:gd name="connsiteY65" fmla="*/ 895350 h 895350"/>
                  <a:gd name="connsiteX66" fmla="*/ 1428750 w 1679575"/>
                  <a:gd name="connsiteY66" fmla="*/ 895350 h 895350"/>
                  <a:gd name="connsiteX67" fmla="*/ 1311275 w 1679575"/>
                  <a:gd name="connsiteY67" fmla="*/ 892175 h 895350"/>
                  <a:gd name="connsiteX68" fmla="*/ 1244600 w 1679575"/>
                  <a:gd name="connsiteY68" fmla="*/ 879475 h 895350"/>
                  <a:gd name="connsiteX69" fmla="*/ 1187450 w 1679575"/>
                  <a:gd name="connsiteY69" fmla="*/ 871538 h 895350"/>
                  <a:gd name="connsiteX70" fmla="*/ 1146175 w 1679575"/>
                  <a:gd name="connsiteY70" fmla="*/ 865981 h 895350"/>
                  <a:gd name="connsiteX71" fmla="*/ 1095375 w 1679575"/>
                  <a:gd name="connsiteY71" fmla="*/ 866775 h 895350"/>
                  <a:gd name="connsiteX72" fmla="*/ 1047750 w 1679575"/>
                  <a:gd name="connsiteY72" fmla="*/ 863600 h 895350"/>
                  <a:gd name="connsiteX73" fmla="*/ 996950 w 1679575"/>
                  <a:gd name="connsiteY73" fmla="*/ 873125 h 895350"/>
                  <a:gd name="connsiteX74" fmla="*/ 946150 w 1679575"/>
                  <a:gd name="connsiteY74" fmla="*/ 873125 h 895350"/>
                  <a:gd name="connsiteX75" fmla="*/ 936625 w 1679575"/>
                  <a:gd name="connsiteY75" fmla="*/ 841375 h 895350"/>
                  <a:gd name="connsiteX76" fmla="*/ 923925 w 1679575"/>
                  <a:gd name="connsiteY76" fmla="*/ 792162 h 895350"/>
                  <a:gd name="connsiteX77" fmla="*/ 929481 w 1679575"/>
                  <a:gd name="connsiteY77" fmla="*/ 808831 h 895350"/>
                  <a:gd name="connsiteX78" fmla="*/ 911225 w 1679575"/>
                  <a:gd name="connsiteY78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1003300 w 1679575"/>
                  <a:gd name="connsiteY5" fmla="*/ 660400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24756 w 1679575"/>
                  <a:gd name="connsiteY48" fmla="*/ 58738 h 895350"/>
                  <a:gd name="connsiteX49" fmla="*/ 1279525 w 1679575"/>
                  <a:gd name="connsiteY49" fmla="*/ 85725 h 895350"/>
                  <a:gd name="connsiteX50" fmla="*/ 1329532 w 1679575"/>
                  <a:gd name="connsiteY50" fmla="*/ 92075 h 895350"/>
                  <a:gd name="connsiteX51" fmla="*/ 1403350 w 1679575"/>
                  <a:gd name="connsiteY51" fmla="*/ 123825 h 895350"/>
                  <a:gd name="connsiteX52" fmla="*/ 1492250 w 1679575"/>
                  <a:gd name="connsiteY52" fmla="*/ 177800 h 895350"/>
                  <a:gd name="connsiteX53" fmla="*/ 1527175 w 1679575"/>
                  <a:gd name="connsiteY53" fmla="*/ 203200 h 895350"/>
                  <a:gd name="connsiteX54" fmla="*/ 1565275 w 1679575"/>
                  <a:gd name="connsiteY54" fmla="*/ 250825 h 895350"/>
                  <a:gd name="connsiteX55" fmla="*/ 1587500 w 1679575"/>
                  <a:gd name="connsiteY55" fmla="*/ 301625 h 895350"/>
                  <a:gd name="connsiteX56" fmla="*/ 1631950 w 1679575"/>
                  <a:gd name="connsiteY56" fmla="*/ 400050 h 895350"/>
                  <a:gd name="connsiteX57" fmla="*/ 1657350 w 1679575"/>
                  <a:gd name="connsiteY57" fmla="*/ 498475 h 895350"/>
                  <a:gd name="connsiteX58" fmla="*/ 1679575 w 1679575"/>
                  <a:gd name="connsiteY58" fmla="*/ 596900 h 895350"/>
                  <a:gd name="connsiteX59" fmla="*/ 1676400 w 1679575"/>
                  <a:gd name="connsiteY59" fmla="*/ 685800 h 895350"/>
                  <a:gd name="connsiteX60" fmla="*/ 1663700 w 1679575"/>
                  <a:gd name="connsiteY60" fmla="*/ 730250 h 895350"/>
                  <a:gd name="connsiteX61" fmla="*/ 1660525 w 1679575"/>
                  <a:gd name="connsiteY61" fmla="*/ 793750 h 895350"/>
                  <a:gd name="connsiteX62" fmla="*/ 1635125 w 1679575"/>
                  <a:gd name="connsiteY62" fmla="*/ 844550 h 895350"/>
                  <a:gd name="connsiteX63" fmla="*/ 1600200 w 1679575"/>
                  <a:gd name="connsiteY63" fmla="*/ 866775 h 895350"/>
                  <a:gd name="connsiteX64" fmla="*/ 1558925 w 1679575"/>
                  <a:gd name="connsiteY64" fmla="*/ 885825 h 895350"/>
                  <a:gd name="connsiteX65" fmla="*/ 1498600 w 1679575"/>
                  <a:gd name="connsiteY65" fmla="*/ 895350 h 895350"/>
                  <a:gd name="connsiteX66" fmla="*/ 1428750 w 1679575"/>
                  <a:gd name="connsiteY66" fmla="*/ 895350 h 895350"/>
                  <a:gd name="connsiteX67" fmla="*/ 1379538 w 1679575"/>
                  <a:gd name="connsiteY67" fmla="*/ 889794 h 895350"/>
                  <a:gd name="connsiteX68" fmla="*/ 1311275 w 1679575"/>
                  <a:gd name="connsiteY68" fmla="*/ 892175 h 895350"/>
                  <a:gd name="connsiteX69" fmla="*/ 1244600 w 1679575"/>
                  <a:gd name="connsiteY69" fmla="*/ 879475 h 895350"/>
                  <a:gd name="connsiteX70" fmla="*/ 1187450 w 1679575"/>
                  <a:gd name="connsiteY70" fmla="*/ 871538 h 895350"/>
                  <a:gd name="connsiteX71" fmla="*/ 1146175 w 1679575"/>
                  <a:gd name="connsiteY71" fmla="*/ 865981 h 895350"/>
                  <a:gd name="connsiteX72" fmla="*/ 1095375 w 1679575"/>
                  <a:gd name="connsiteY72" fmla="*/ 866775 h 895350"/>
                  <a:gd name="connsiteX73" fmla="*/ 1047750 w 1679575"/>
                  <a:gd name="connsiteY73" fmla="*/ 863600 h 895350"/>
                  <a:gd name="connsiteX74" fmla="*/ 996950 w 1679575"/>
                  <a:gd name="connsiteY74" fmla="*/ 873125 h 895350"/>
                  <a:gd name="connsiteX75" fmla="*/ 946150 w 1679575"/>
                  <a:gd name="connsiteY75" fmla="*/ 873125 h 895350"/>
                  <a:gd name="connsiteX76" fmla="*/ 936625 w 1679575"/>
                  <a:gd name="connsiteY76" fmla="*/ 841375 h 895350"/>
                  <a:gd name="connsiteX77" fmla="*/ 923925 w 1679575"/>
                  <a:gd name="connsiteY77" fmla="*/ 792162 h 895350"/>
                  <a:gd name="connsiteX78" fmla="*/ 929481 w 1679575"/>
                  <a:gd name="connsiteY78" fmla="*/ 808831 h 895350"/>
                  <a:gd name="connsiteX79" fmla="*/ 911225 w 1679575"/>
                  <a:gd name="connsiteY79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996157 w 1679575"/>
                  <a:gd name="connsiteY5" fmla="*/ 662781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24756 w 1679575"/>
                  <a:gd name="connsiteY48" fmla="*/ 58738 h 895350"/>
                  <a:gd name="connsiteX49" fmla="*/ 1279525 w 1679575"/>
                  <a:gd name="connsiteY49" fmla="*/ 85725 h 895350"/>
                  <a:gd name="connsiteX50" fmla="*/ 1329532 w 1679575"/>
                  <a:gd name="connsiteY50" fmla="*/ 92075 h 895350"/>
                  <a:gd name="connsiteX51" fmla="*/ 1403350 w 1679575"/>
                  <a:gd name="connsiteY51" fmla="*/ 123825 h 895350"/>
                  <a:gd name="connsiteX52" fmla="*/ 1492250 w 1679575"/>
                  <a:gd name="connsiteY52" fmla="*/ 177800 h 895350"/>
                  <a:gd name="connsiteX53" fmla="*/ 1527175 w 1679575"/>
                  <a:gd name="connsiteY53" fmla="*/ 203200 h 895350"/>
                  <a:gd name="connsiteX54" fmla="*/ 1565275 w 1679575"/>
                  <a:gd name="connsiteY54" fmla="*/ 250825 h 895350"/>
                  <a:gd name="connsiteX55" fmla="*/ 1587500 w 1679575"/>
                  <a:gd name="connsiteY55" fmla="*/ 301625 h 895350"/>
                  <a:gd name="connsiteX56" fmla="*/ 1631950 w 1679575"/>
                  <a:gd name="connsiteY56" fmla="*/ 400050 h 895350"/>
                  <a:gd name="connsiteX57" fmla="*/ 1657350 w 1679575"/>
                  <a:gd name="connsiteY57" fmla="*/ 498475 h 895350"/>
                  <a:gd name="connsiteX58" fmla="*/ 1679575 w 1679575"/>
                  <a:gd name="connsiteY58" fmla="*/ 596900 h 895350"/>
                  <a:gd name="connsiteX59" fmla="*/ 1676400 w 1679575"/>
                  <a:gd name="connsiteY59" fmla="*/ 685800 h 895350"/>
                  <a:gd name="connsiteX60" fmla="*/ 1663700 w 1679575"/>
                  <a:gd name="connsiteY60" fmla="*/ 730250 h 895350"/>
                  <a:gd name="connsiteX61" fmla="*/ 1660525 w 1679575"/>
                  <a:gd name="connsiteY61" fmla="*/ 793750 h 895350"/>
                  <a:gd name="connsiteX62" fmla="*/ 1635125 w 1679575"/>
                  <a:gd name="connsiteY62" fmla="*/ 844550 h 895350"/>
                  <a:gd name="connsiteX63" fmla="*/ 1600200 w 1679575"/>
                  <a:gd name="connsiteY63" fmla="*/ 866775 h 895350"/>
                  <a:gd name="connsiteX64" fmla="*/ 1558925 w 1679575"/>
                  <a:gd name="connsiteY64" fmla="*/ 885825 h 895350"/>
                  <a:gd name="connsiteX65" fmla="*/ 1498600 w 1679575"/>
                  <a:gd name="connsiteY65" fmla="*/ 895350 h 895350"/>
                  <a:gd name="connsiteX66" fmla="*/ 1428750 w 1679575"/>
                  <a:gd name="connsiteY66" fmla="*/ 895350 h 895350"/>
                  <a:gd name="connsiteX67" fmla="*/ 1379538 w 1679575"/>
                  <a:gd name="connsiteY67" fmla="*/ 889794 h 895350"/>
                  <a:gd name="connsiteX68" fmla="*/ 1311275 w 1679575"/>
                  <a:gd name="connsiteY68" fmla="*/ 892175 h 895350"/>
                  <a:gd name="connsiteX69" fmla="*/ 1244600 w 1679575"/>
                  <a:gd name="connsiteY69" fmla="*/ 879475 h 895350"/>
                  <a:gd name="connsiteX70" fmla="*/ 1187450 w 1679575"/>
                  <a:gd name="connsiteY70" fmla="*/ 871538 h 895350"/>
                  <a:gd name="connsiteX71" fmla="*/ 1146175 w 1679575"/>
                  <a:gd name="connsiteY71" fmla="*/ 865981 h 895350"/>
                  <a:gd name="connsiteX72" fmla="*/ 1095375 w 1679575"/>
                  <a:gd name="connsiteY72" fmla="*/ 866775 h 895350"/>
                  <a:gd name="connsiteX73" fmla="*/ 1047750 w 1679575"/>
                  <a:gd name="connsiteY73" fmla="*/ 863600 h 895350"/>
                  <a:gd name="connsiteX74" fmla="*/ 996950 w 1679575"/>
                  <a:gd name="connsiteY74" fmla="*/ 873125 h 895350"/>
                  <a:gd name="connsiteX75" fmla="*/ 946150 w 1679575"/>
                  <a:gd name="connsiteY75" fmla="*/ 873125 h 895350"/>
                  <a:gd name="connsiteX76" fmla="*/ 936625 w 1679575"/>
                  <a:gd name="connsiteY76" fmla="*/ 841375 h 895350"/>
                  <a:gd name="connsiteX77" fmla="*/ 923925 w 1679575"/>
                  <a:gd name="connsiteY77" fmla="*/ 792162 h 895350"/>
                  <a:gd name="connsiteX78" fmla="*/ 929481 w 1679575"/>
                  <a:gd name="connsiteY78" fmla="*/ 808831 h 895350"/>
                  <a:gd name="connsiteX79" fmla="*/ 911225 w 1679575"/>
                  <a:gd name="connsiteY79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996157 w 1679575"/>
                  <a:gd name="connsiteY5" fmla="*/ 662781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24756 w 1679575"/>
                  <a:gd name="connsiteY48" fmla="*/ 58738 h 895350"/>
                  <a:gd name="connsiteX49" fmla="*/ 1279525 w 1679575"/>
                  <a:gd name="connsiteY49" fmla="*/ 85725 h 895350"/>
                  <a:gd name="connsiteX50" fmla="*/ 1329532 w 1679575"/>
                  <a:gd name="connsiteY50" fmla="*/ 92075 h 895350"/>
                  <a:gd name="connsiteX51" fmla="*/ 1403350 w 1679575"/>
                  <a:gd name="connsiteY51" fmla="*/ 123825 h 895350"/>
                  <a:gd name="connsiteX52" fmla="*/ 1492250 w 1679575"/>
                  <a:gd name="connsiteY52" fmla="*/ 177800 h 895350"/>
                  <a:gd name="connsiteX53" fmla="*/ 1527175 w 1679575"/>
                  <a:gd name="connsiteY53" fmla="*/ 203200 h 895350"/>
                  <a:gd name="connsiteX54" fmla="*/ 1565275 w 1679575"/>
                  <a:gd name="connsiteY54" fmla="*/ 250825 h 895350"/>
                  <a:gd name="connsiteX55" fmla="*/ 1587500 w 1679575"/>
                  <a:gd name="connsiteY55" fmla="*/ 301625 h 895350"/>
                  <a:gd name="connsiteX56" fmla="*/ 1631950 w 1679575"/>
                  <a:gd name="connsiteY56" fmla="*/ 400050 h 895350"/>
                  <a:gd name="connsiteX57" fmla="*/ 1657350 w 1679575"/>
                  <a:gd name="connsiteY57" fmla="*/ 498475 h 895350"/>
                  <a:gd name="connsiteX58" fmla="*/ 1679575 w 1679575"/>
                  <a:gd name="connsiteY58" fmla="*/ 596900 h 895350"/>
                  <a:gd name="connsiteX59" fmla="*/ 1676400 w 1679575"/>
                  <a:gd name="connsiteY59" fmla="*/ 685800 h 895350"/>
                  <a:gd name="connsiteX60" fmla="*/ 1663700 w 1679575"/>
                  <a:gd name="connsiteY60" fmla="*/ 730250 h 895350"/>
                  <a:gd name="connsiteX61" fmla="*/ 1660525 w 1679575"/>
                  <a:gd name="connsiteY61" fmla="*/ 793750 h 895350"/>
                  <a:gd name="connsiteX62" fmla="*/ 1635125 w 1679575"/>
                  <a:gd name="connsiteY62" fmla="*/ 844550 h 895350"/>
                  <a:gd name="connsiteX63" fmla="*/ 1600200 w 1679575"/>
                  <a:gd name="connsiteY63" fmla="*/ 866775 h 895350"/>
                  <a:gd name="connsiteX64" fmla="*/ 1558925 w 1679575"/>
                  <a:gd name="connsiteY64" fmla="*/ 885825 h 895350"/>
                  <a:gd name="connsiteX65" fmla="*/ 1498600 w 1679575"/>
                  <a:gd name="connsiteY65" fmla="*/ 895350 h 895350"/>
                  <a:gd name="connsiteX66" fmla="*/ 1428750 w 1679575"/>
                  <a:gd name="connsiteY66" fmla="*/ 895350 h 895350"/>
                  <a:gd name="connsiteX67" fmla="*/ 1379538 w 1679575"/>
                  <a:gd name="connsiteY67" fmla="*/ 889794 h 895350"/>
                  <a:gd name="connsiteX68" fmla="*/ 1311275 w 1679575"/>
                  <a:gd name="connsiteY68" fmla="*/ 892175 h 895350"/>
                  <a:gd name="connsiteX69" fmla="*/ 1244600 w 1679575"/>
                  <a:gd name="connsiteY69" fmla="*/ 879475 h 895350"/>
                  <a:gd name="connsiteX70" fmla="*/ 1187450 w 1679575"/>
                  <a:gd name="connsiteY70" fmla="*/ 871538 h 895350"/>
                  <a:gd name="connsiteX71" fmla="*/ 1146175 w 1679575"/>
                  <a:gd name="connsiteY71" fmla="*/ 865981 h 895350"/>
                  <a:gd name="connsiteX72" fmla="*/ 1095375 w 1679575"/>
                  <a:gd name="connsiteY72" fmla="*/ 866775 h 895350"/>
                  <a:gd name="connsiteX73" fmla="*/ 1047750 w 1679575"/>
                  <a:gd name="connsiteY73" fmla="*/ 863600 h 895350"/>
                  <a:gd name="connsiteX74" fmla="*/ 996950 w 1679575"/>
                  <a:gd name="connsiteY74" fmla="*/ 873125 h 895350"/>
                  <a:gd name="connsiteX75" fmla="*/ 946150 w 1679575"/>
                  <a:gd name="connsiteY75" fmla="*/ 873125 h 895350"/>
                  <a:gd name="connsiteX76" fmla="*/ 936625 w 1679575"/>
                  <a:gd name="connsiteY76" fmla="*/ 841375 h 895350"/>
                  <a:gd name="connsiteX77" fmla="*/ 923925 w 1679575"/>
                  <a:gd name="connsiteY77" fmla="*/ 792162 h 895350"/>
                  <a:gd name="connsiteX78" fmla="*/ 929481 w 1679575"/>
                  <a:gd name="connsiteY78" fmla="*/ 808831 h 895350"/>
                  <a:gd name="connsiteX79" fmla="*/ 911225 w 1679575"/>
                  <a:gd name="connsiteY79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996157 w 1679575"/>
                  <a:gd name="connsiteY5" fmla="*/ 662781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24756 w 1679575"/>
                  <a:gd name="connsiteY48" fmla="*/ 58738 h 895350"/>
                  <a:gd name="connsiteX49" fmla="*/ 1279525 w 1679575"/>
                  <a:gd name="connsiteY49" fmla="*/ 85725 h 895350"/>
                  <a:gd name="connsiteX50" fmla="*/ 1329532 w 1679575"/>
                  <a:gd name="connsiteY50" fmla="*/ 92075 h 895350"/>
                  <a:gd name="connsiteX51" fmla="*/ 1403350 w 1679575"/>
                  <a:gd name="connsiteY51" fmla="*/ 123825 h 895350"/>
                  <a:gd name="connsiteX52" fmla="*/ 1492250 w 1679575"/>
                  <a:gd name="connsiteY52" fmla="*/ 177800 h 895350"/>
                  <a:gd name="connsiteX53" fmla="*/ 1527175 w 1679575"/>
                  <a:gd name="connsiteY53" fmla="*/ 203200 h 895350"/>
                  <a:gd name="connsiteX54" fmla="*/ 1565275 w 1679575"/>
                  <a:gd name="connsiteY54" fmla="*/ 250825 h 895350"/>
                  <a:gd name="connsiteX55" fmla="*/ 1587500 w 1679575"/>
                  <a:gd name="connsiteY55" fmla="*/ 301625 h 895350"/>
                  <a:gd name="connsiteX56" fmla="*/ 1631950 w 1679575"/>
                  <a:gd name="connsiteY56" fmla="*/ 400050 h 895350"/>
                  <a:gd name="connsiteX57" fmla="*/ 1657350 w 1679575"/>
                  <a:gd name="connsiteY57" fmla="*/ 498475 h 895350"/>
                  <a:gd name="connsiteX58" fmla="*/ 1679575 w 1679575"/>
                  <a:gd name="connsiteY58" fmla="*/ 596900 h 895350"/>
                  <a:gd name="connsiteX59" fmla="*/ 1676400 w 1679575"/>
                  <a:gd name="connsiteY59" fmla="*/ 685800 h 895350"/>
                  <a:gd name="connsiteX60" fmla="*/ 1663700 w 1679575"/>
                  <a:gd name="connsiteY60" fmla="*/ 730250 h 895350"/>
                  <a:gd name="connsiteX61" fmla="*/ 1660525 w 1679575"/>
                  <a:gd name="connsiteY61" fmla="*/ 793750 h 895350"/>
                  <a:gd name="connsiteX62" fmla="*/ 1635125 w 1679575"/>
                  <a:gd name="connsiteY62" fmla="*/ 844550 h 895350"/>
                  <a:gd name="connsiteX63" fmla="*/ 1600200 w 1679575"/>
                  <a:gd name="connsiteY63" fmla="*/ 866775 h 895350"/>
                  <a:gd name="connsiteX64" fmla="*/ 1558925 w 1679575"/>
                  <a:gd name="connsiteY64" fmla="*/ 885825 h 895350"/>
                  <a:gd name="connsiteX65" fmla="*/ 1498600 w 1679575"/>
                  <a:gd name="connsiteY65" fmla="*/ 895350 h 895350"/>
                  <a:gd name="connsiteX66" fmla="*/ 1428750 w 1679575"/>
                  <a:gd name="connsiteY66" fmla="*/ 895350 h 895350"/>
                  <a:gd name="connsiteX67" fmla="*/ 1379538 w 1679575"/>
                  <a:gd name="connsiteY67" fmla="*/ 889794 h 895350"/>
                  <a:gd name="connsiteX68" fmla="*/ 1311275 w 1679575"/>
                  <a:gd name="connsiteY68" fmla="*/ 892175 h 895350"/>
                  <a:gd name="connsiteX69" fmla="*/ 1244600 w 1679575"/>
                  <a:gd name="connsiteY69" fmla="*/ 879475 h 895350"/>
                  <a:gd name="connsiteX70" fmla="*/ 1187450 w 1679575"/>
                  <a:gd name="connsiteY70" fmla="*/ 871538 h 895350"/>
                  <a:gd name="connsiteX71" fmla="*/ 1146175 w 1679575"/>
                  <a:gd name="connsiteY71" fmla="*/ 865981 h 895350"/>
                  <a:gd name="connsiteX72" fmla="*/ 1095375 w 1679575"/>
                  <a:gd name="connsiteY72" fmla="*/ 866775 h 895350"/>
                  <a:gd name="connsiteX73" fmla="*/ 1047750 w 1679575"/>
                  <a:gd name="connsiteY73" fmla="*/ 863600 h 895350"/>
                  <a:gd name="connsiteX74" fmla="*/ 996950 w 1679575"/>
                  <a:gd name="connsiteY74" fmla="*/ 873125 h 895350"/>
                  <a:gd name="connsiteX75" fmla="*/ 946150 w 1679575"/>
                  <a:gd name="connsiteY75" fmla="*/ 873125 h 895350"/>
                  <a:gd name="connsiteX76" fmla="*/ 936625 w 1679575"/>
                  <a:gd name="connsiteY76" fmla="*/ 841375 h 895350"/>
                  <a:gd name="connsiteX77" fmla="*/ 923925 w 1679575"/>
                  <a:gd name="connsiteY77" fmla="*/ 792162 h 895350"/>
                  <a:gd name="connsiteX78" fmla="*/ 929481 w 1679575"/>
                  <a:gd name="connsiteY78" fmla="*/ 808831 h 895350"/>
                  <a:gd name="connsiteX79" fmla="*/ 911225 w 1679575"/>
                  <a:gd name="connsiteY79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996157 w 1679575"/>
                  <a:gd name="connsiteY5" fmla="*/ 662781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24756 w 1679575"/>
                  <a:gd name="connsiteY48" fmla="*/ 58738 h 895350"/>
                  <a:gd name="connsiteX49" fmla="*/ 1279525 w 1679575"/>
                  <a:gd name="connsiteY49" fmla="*/ 85725 h 895350"/>
                  <a:gd name="connsiteX50" fmla="*/ 1329532 w 1679575"/>
                  <a:gd name="connsiteY50" fmla="*/ 92075 h 895350"/>
                  <a:gd name="connsiteX51" fmla="*/ 1403350 w 1679575"/>
                  <a:gd name="connsiteY51" fmla="*/ 123825 h 895350"/>
                  <a:gd name="connsiteX52" fmla="*/ 1492250 w 1679575"/>
                  <a:gd name="connsiteY52" fmla="*/ 177800 h 895350"/>
                  <a:gd name="connsiteX53" fmla="*/ 1529557 w 1679575"/>
                  <a:gd name="connsiteY53" fmla="*/ 210344 h 895350"/>
                  <a:gd name="connsiteX54" fmla="*/ 1565275 w 1679575"/>
                  <a:gd name="connsiteY54" fmla="*/ 250825 h 895350"/>
                  <a:gd name="connsiteX55" fmla="*/ 1587500 w 1679575"/>
                  <a:gd name="connsiteY55" fmla="*/ 301625 h 895350"/>
                  <a:gd name="connsiteX56" fmla="*/ 1631950 w 1679575"/>
                  <a:gd name="connsiteY56" fmla="*/ 400050 h 895350"/>
                  <a:gd name="connsiteX57" fmla="*/ 1657350 w 1679575"/>
                  <a:gd name="connsiteY57" fmla="*/ 498475 h 895350"/>
                  <a:gd name="connsiteX58" fmla="*/ 1679575 w 1679575"/>
                  <a:gd name="connsiteY58" fmla="*/ 596900 h 895350"/>
                  <a:gd name="connsiteX59" fmla="*/ 1676400 w 1679575"/>
                  <a:gd name="connsiteY59" fmla="*/ 685800 h 895350"/>
                  <a:gd name="connsiteX60" fmla="*/ 1663700 w 1679575"/>
                  <a:gd name="connsiteY60" fmla="*/ 730250 h 895350"/>
                  <a:gd name="connsiteX61" fmla="*/ 1660525 w 1679575"/>
                  <a:gd name="connsiteY61" fmla="*/ 793750 h 895350"/>
                  <a:gd name="connsiteX62" fmla="*/ 1635125 w 1679575"/>
                  <a:gd name="connsiteY62" fmla="*/ 844550 h 895350"/>
                  <a:gd name="connsiteX63" fmla="*/ 1600200 w 1679575"/>
                  <a:gd name="connsiteY63" fmla="*/ 866775 h 895350"/>
                  <a:gd name="connsiteX64" fmla="*/ 1558925 w 1679575"/>
                  <a:gd name="connsiteY64" fmla="*/ 885825 h 895350"/>
                  <a:gd name="connsiteX65" fmla="*/ 1498600 w 1679575"/>
                  <a:gd name="connsiteY65" fmla="*/ 895350 h 895350"/>
                  <a:gd name="connsiteX66" fmla="*/ 1428750 w 1679575"/>
                  <a:gd name="connsiteY66" fmla="*/ 895350 h 895350"/>
                  <a:gd name="connsiteX67" fmla="*/ 1379538 w 1679575"/>
                  <a:gd name="connsiteY67" fmla="*/ 889794 h 895350"/>
                  <a:gd name="connsiteX68" fmla="*/ 1311275 w 1679575"/>
                  <a:gd name="connsiteY68" fmla="*/ 892175 h 895350"/>
                  <a:gd name="connsiteX69" fmla="*/ 1244600 w 1679575"/>
                  <a:gd name="connsiteY69" fmla="*/ 879475 h 895350"/>
                  <a:gd name="connsiteX70" fmla="*/ 1187450 w 1679575"/>
                  <a:gd name="connsiteY70" fmla="*/ 871538 h 895350"/>
                  <a:gd name="connsiteX71" fmla="*/ 1146175 w 1679575"/>
                  <a:gd name="connsiteY71" fmla="*/ 865981 h 895350"/>
                  <a:gd name="connsiteX72" fmla="*/ 1095375 w 1679575"/>
                  <a:gd name="connsiteY72" fmla="*/ 866775 h 895350"/>
                  <a:gd name="connsiteX73" fmla="*/ 1047750 w 1679575"/>
                  <a:gd name="connsiteY73" fmla="*/ 863600 h 895350"/>
                  <a:gd name="connsiteX74" fmla="*/ 996950 w 1679575"/>
                  <a:gd name="connsiteY74" fmla="*/ 873125 h 895350"/>
                  <a:gd name="connsiteX75" fmla="*/ 946150 w 1679575"/>
                  <a:gd name="connsiteY75" fmla="*/ 873125 h 895350"/>
                  <a:gd name="connsiteX76" fmla="*/ 936625 w 1679575"/>
                  <a:gd name="connsiteY76" fmla="*/ 841375 h 895350"/>
                  <a:gd name="connsiteX77" fmla="*/ 923925 w 1679575"/>
                  <a:gd name="connsiteY77" fmla="*/ 792162 h 895350"/>
                  <a:gd name="connsiteX78" fmla="*/ 929481 w 1679575"/>
                  <a:gd name="connsiteY78" fmla="*/ 808831 h 895350"/>
                  <a:gd name="connsiteX79" fmla="*/ 911225 w 1679575"/>
                  <a:gd name="connsiteY79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996157 w 1679575"/>
                  <a:gd name="connsiteY5" fmla="*/ 662781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85825 w 1679575"/>
                  <a:gd name="connsiteY44" fmla="*/ 22225 h 895350"/>
                  <a:gd name="connsiteX45" fmla="*/ 977900 w 1679575"/>
                  <a:gd name="connsiteY45" fmla="*/ 12700 h 895350"/>
                  <a:gd name="connsiteX46" fmla="*/ 1095375 w 1679575"/>
                  <a:gd name="connsiteY46" fmla="*/ 12700 h 895350"/>
                  <a:gd name="connsiteX47" fmla="*/ 1158875 w 1679575"/>
                  <a:gd name="connsiteY47" fmla="*/ 34925 h 895350"/>
                  <a:gd name="connsiteX48" fmla="*/ 1224756 w 1679575"/>
                  <a:gd name="connsiteY48" fmla="*/ 58738 h 895350"/>
                  <a:gd name="connsiteX49" fmla="*/ 1279525 w 1679575"/>
                  <a:gd name="connsiteY49" fmla="*/ 85725 h 895350"/>
                  <a:gd name="connsiteX50" fmla="*/ 1329532 w 1679575"/>
                  <a:gd name="connsiteY50" fmla="*/ 92075 h 895350"/>
                  <a:gd name="connsiteX51" fmla="*/ 1403350 w 1679575"/>
                  <a:gd name="connsiteY51" fmla="*/ 123825 h 895350"/>
                  <a:gd name="connsiteX52" fmla="*/ 1492250 w 1679575"/>
                  <a:gd name="connsiteY52" fmla="*/ 177800 h 895350"/>
                  <a:gd name="connsiteX53" fmla="*/ 1529557 w 1679575"/>
                  <a:gd name="connsiteY53" fmla="*/ 210344 h 895350"/>
                  <a:gd name="connsiteX54" fmla="*/ 1565275 w 1679575"/>
                  <a:gd name="connsiteY54" fmla="*/ 265113 h 895350"/>
                  <a:gd name="connsiteX55" fmla="*/ 1587500 w 1679575"/>
                  <a:gd name="connsiteY55" fmla="*/ 301625 h 895350"/>
                  <a:gd name="connsiteX56" fmla="*/ 1631950 w 1679575"/>
                  <a:gd name="connsiteY56" fmla="*/ 400050 h 895350"/>
                  <a:gd name="connsiteX57" fmla="*/ 1657350 w 1679575"/>
                  <a:gd name="connsiteY57" fmla="*/ 498475 h 895350"/>
                  <a:gd name="connsiteX58" fmla="*/ 1679575 w 1679575"/>
                  <a:gd name="connsiteY58" fmla="*/ 596900 h 895350"/>
                  <a:gd name="connsiteX59" fmla="*/ 1676400 w 1679575"/>
                  <a:gd name="connsiteY59" fmla="*/ 685800 h 895350"/>
                  <a:gd name="connsiteX60" fmla="*/ 1663700 w 1679575"/>
                  <a:gd name="connsiteY60" fmla="*/ 730250 h 895350"/>
                  <a:gd name="connsiteX61" fmla="*/ 1660525 w 1679575"/>
                  <a:gd name="connsiteY61" fmla="*/ 793750 h 895350"/>
                  <a:gd name="connsiteX62" fmla="*/ 1635125 w 1679575"/>
                  <a:gd name="connsiteY62" fmla="*/ 844550 h 895350"/>
                  <a:gd name="connsiteX63" fmla="*/ 1600200 w 1679575"/>
                  <a:gd name="connsiteY63" fmla="*/ 866775 h 895350"/>
                  <a:gd name="connsiteX64" fmla="*/ 1558925 w 1679575"/>
                  <a:gd name="connsiteY64" fmla="*/ 885825 h 895350"/>
                  <a:gd name="connsiteX65" fmla="*/ 1498600 w 1679575"/>
                  <a:gd name="connsiteY65" fmla="*/ 895350 h 895350"/>
                  <a:gd name="connsiteX66" fmla="*/ 1428750 w 1679575"/>
                  <a:gd name="connsiteY66" fmla="*/ 895350 h 895350"/>
                  <a:gd name="connsiteX67" fmla="*/ 1379538 w 1679575"/>
                  <a:gd name="connsiteY67" fmla="*/ 889794 h 895350"/>
                  <a:gd name="connsiteX68" fmla="*/ 1311275 w 1679575"/>
                  <a:gd name="connsiteY68" fmla="*/ 892175 h 895350"/>
                  <a:gd name="connsiteX69" fmla="*/ 1244600 w 1679575"/>
                  <a:gd name="connsiteY69" fmla="*/ 879475 h 895350"/>
                  <a:gd name="connsiteX70" fmla="*/ 1187450 w 1679575"/>
                  <a:gd name="connsiteY70" fmla="*/ 871538 h 895350"/>
                  <a:gd name="connsiteX71" fmla="*/ 1146175 w 1679575"/>
                  <a:gd name="connsiteY71" fmla="*/ 865981 h 895350"/>
                  <a:gd name="connsiteX72" fmla="*/ 1095375 w 1679575"/>
                  <a:gd name="connsiteY72" fmla="*/ 866775 h 895350"/>
                  <a:gd name="connsiteX73" fmla="*/ 1047750 w 1679575"/>
                  <a:gd name="connsiteY73" fmla="*/ 863600 h 895350"/>
                  <a:gd name="connsiteX74" fmla="*/ 996950 w 1679575"/>
                  <a:gd name="connsiteY74" fmla="*/ 873125 h 895350"/>
                  <a:gd name="connsiteX75" fmla="*/ 946150 w 1679575"/>
                  <a:gd name="connsiteY75" fmla="*/ 873125 h 895350"/>
                  <a:gd name="connsiteX76" fmla="*/ 936625 w 1679575"/>
                  <a:gd name="connsiteY76" fmla="*/ 841375 h 895350"/>
                  <a:gd name="connsiteX77" fmla="*/ 923925 w 1679575"/>
                  <a:gd name="connsiteY77" fmla="*/ 792162 h 895350"/>
                  <a:gd name="connsiteX78" fmla="*/ 929481 w 1679575"/>
                  <a:gd name="connsiteY78" fmla="*/ 808831 h 895350"/>
                  <a:gd name="connsiteX79" fmla="*/ 911225 w 1679575"/>
                  <a:gd name="connsiteY79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996157 w 1679575"/>
                  <a:gd name="connsiteY5" fmla="*/ 662781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720725 w 1679575"/>
                  <a:gd name="connsiteY43" fmla="*/ 57150 h 895350"/>
                  <a:gd name="connsiteX44" fmla="*/ 803275 w 1679575"/>
                  <a:gd name="connsiteY44" fmla="*/ 44450 h 895350"/>
                  <a:gd name="connsiteX45" fmla="*/ 885825 w 1679575"/>
                  <a:gd name="connsiteY45" fmla="*/ 22225 h 895350"/>
                  <a:gd name="connsiteX46" fmla="*/ 977900 w 1679575"/>
                  <a:gd name="connsiteY46" fmla="*/ 12700 h 895350"/>
                  <a:gd name="connsiteX47" fmla="*/ 1095375 w 1679575"/>
                  <a:gd name="connsiteY47" fmla="*/ 12700 h 895350"/>
                  <a:gd name="connsiteX48" fmla="*/ 1158875 w 1679575"/>
                  <a:gd name="connsiteY48" fmla="*/ 34925 h 895350"/>
                  <a:gd name="connsiteX49" fmla="*/ 1224756 w 1679575"/>
                  <a:gd name="connsiteY49" fmla="*/ 58738 h 895350"/>
                  <a:gd name="connsiteX50" fmla="*/ 1279525 w 1679575"/>
                  <a:gd name="connsiteY50" fmla="*/ 85725 h 895350"/>
                  <a:gd name="connsiteX51" fmla="*/ 1329532 w 1679575"/>
                  <a:gd name="connsiteY51" fmla="*/ 92075 h 895350"/>
                  <a:gd name="connsiteX52" fmla="*/ 1403350 w 1679575"/>
                  <a:gd name="connsiteY52" fmla="*/ 123825 h 895350"/>
                  <a:gd name="connsiteX53" fmla="*/ 1492250 w 1679575"/>
                  <a:gd name="connsiteY53" fmla="*/ 177800 h 895350"/>
                  <a:gd name="connsiteX54" fmla="*/ 1529557 w 1679575"/>
                  <a:gd name="connsiteY54" fmla="*/ 210344 h 895350"/>
                  <a:gd name="connsiteX55" fmla="*/ 1565275 w 1679575"/>
                  <a:gd name="connsiteY55" fmla="*/ 265113 h 895350"/>
                  <a:gd name="connsiteX56" fmla="*/ 1587500 w 1679575"/>
                  <a:gd name="connsiteY56" fmla="*/ 301625 h 895350"/>
                  <a:gd name="connsiteX57" fmla="*/ 1631950 w 1679575"/>
                  <a:gd name="connsiteY57" fmla="*/ 400050 h 895350"/>
                  <a:gd name="connsiteX58" fmla="*/ 1657350 w 1679575"/>
                  <a:gd name="connsiteY58" fmla="*/ 498475 h 895350"/>
                  <a:gd name="connsiteX59" fmla="*/ 1679575 w 1679575"/>
                  <a:gd name="connsiteY59" fmla="*/ 596900 h 895350"/>
                  <a:gd name="connsiteX60" fmla="*/ 1676400 w 1679575"/>
                  <a:gd name="connsiteY60" fmla="*/ 685800 h 895350"/>
                  <a:gd name="connsiteX61" fmla="*/ 1663700 w 1679575"/>
                  <a:gd name="connsiteY61" fmla="*/ 730250 h 895350"/>
                  <a:gd name="connsiteX62" fmla="*/ 1660525 w 1679575"/>
                  <a:gd name="connsiteY62" fmla="*/ 793750 h 895350"/>
                  <a:gd name="connsiteX63" fmla="*/ 1635125 w 1679575"/>
                  <a:gd name="connsiteY63" fmla="*/ 844550 h 895350"/>
                  <a:gd name="connsiteX64" fmla="*/ 1600200 w 1679575"/>
                  <a:gd name="connsiteY64" fmla="*/ 866775 h 895350"/>
                  <a:gd name="connsiteX65" fmla="*/ 1558925 w 1679575"/>
                  <a:gd name="connsiteY65" fmla="*/ 885825 h 895350"/>
                  <a:gd name="connsiteX66" fmla="*/ 1498600 w 1679575"/>
                  <a:gd name="connsiteY66" fmla="*/ 895350 h 895350"/>
                  <a:gd name="connsiteX67" fmla="*/ 1428750 w 1679575"/>
                  <a:gd name="connsiteY67" fmla="*/ 895350 h 895350"/>
                  <a:gd name="connsiteX68" fmla="*/ 1379538 w 1679575"/>
                  <a:gd name="connsiteY68" fmla="*/ 889794 h 895350"/>
                  <a:gd name="connsiteX69" fmla="*/ 1311275 w 1679575"/>
                  <a:gd name="connsiteY69" fmla="*/ 892175 h 895350"/>
                  <a:gd name="connsiteX70" fmla="*/ 1244600 w 1679575"/>
                  <a:gd name="connsiteY70" fmla="*/ 879475 h 895350"/>
                  <a:gd name="connsiteX71" fmla="*/ 1187450 w 1679575"/>
                  <a:gd name="connsiteY71" fmla="*/ 871538 h 895350"/>
                  <a:gd name="connsiteX72" fmla="*/ 1146175 w 1679575"/>
                  <a:gd name="connsiteY72" fmla="*/ 865981 h 895350"/>
                  <a:gd name="connsiteX73" fmla="*/ 1095375 w 1679575"/>
                  <a:gd name="connsiteY73" fmla="*/ 866775 h 895350"/>
                  <a:gd name="connsiteX74" fmla="*/ 1047750 w 1679575"/>
                  <a:gd name="connsiteY74" fmla="*/ 863600 h 895350"/>
                  <a:gd name="connsiteX75" fmla="*/ 996950 w 1679575"/>
                  <a:gd name="connsiteY75" fmla="*/ 873125 h 895350"/>
                  <a:gd name="connsiteX76" fmla="*/ 946150 w 1679575"/>
                  <a:gd name="connsiteY76" fmla="*/ 873125 h 895350"/>
                  <a:gd name="connsiteX77" fmla="*/ 936625 w 1679575"/>
                  <a:gd name="connsiteY77" fmla="*/ 841375 h 895350"/>
                  <a:gd name="connsiteX78" fmla="*/ 923925 w 1679575"/>
                  <a:gd name="connsiteY78" fmla="*/ 792162 h 895350"/>
                  <a:gd name="connsiteX79" fmla="*/ 929481 w 1679575"/>
                  <a:gd name="connsiteY79" fmla="*/ 808831 h 895350"/>
                  <a:gd name="connsiteX80" fmla="*/ 911225 w 1679575"/>
                  <a:gd name="connsiteY80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996157 w 1679575"/>
                  <a:gd name="connsiteY5" fmla="*/ 662781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665163 w 1679575"/>
                  <a:gd name="connsiteY43" fmla="*/ 51594 h 895350"/>
                  <a:gd name="connsiteX44" fmla="*/ 720725 w 1679575"/>
                  <a:gd name="connsiteY44" fmla="*/ 57150 h 895350"/>
                  <a:gd name="connsiteX45" fmla="*/ 803275 w 1679575"/>
                  <a:gd name="connsiteY45" fmla="*/ 44450 h 895350"/>
                  <a:gd name="connsiteX46" fmla="*/ 885825 w 1679575"/>
                  <a:gd name="connsiteY46" fmla="*/ 22225 h 895350"/>
                  <a:gd name="connsiteX47" fmla="*/ 977900 w 1679575"/>
                  <a:gd name="connsiteY47" fmla="*/ 12700 h 895350"/>
                  <a:gd name="connsiteX48" fmla="*/ 1095375 w 1679575"/>
                  <a:gd name="connsiteY48" fmla="*/ 12700 h 895350"/>
                  <a:gd name="connsiteX49" fmla="*/ 1158875 w 1679575"/>
                  <a:gd name="connsiteY49" fmla="*/ 34925 h 895350"/>
                  <a:gd name="connsiteX50" fmla="*/ 1224756 w 1679575"/>
                  <a:gd name="connsiteY50" fmla="*/ 58738 h 895350"/>
                  <a:gd name="connsiteX51" fmla="*/ 1279525 w 1679575"/>
                  <a:gd name="connsiteY51" fmla="*/ 85725 h 895350"/>
                  <a:gd name="connsiteX52" fmla="*/ 1329532 w 1679575"/>
                  <a:gd name="connsiteY52" fmla="*/ 92075 h 895350"/>
                  <a:gd name="connsiteX53" fmla="*/ 1403350 w 1679575"/>
                  <a:gd name="connsiteY53" fmla="*/ 123825 h 895350"/>
                  <a:gd name="connsiteX54" fmla="*/ 1492250 w 1679575"/>
                  <a:gd name="connsiteY54" fmla="*/ 177800 h 895350"/>
                  <a:gd name="connsiteX55" fmla="*/ 1529557 w 1679575"/>
                  <a:gd name="connsiteY55" fmla="*/ 210344 h 895350"/>
                  <a:gd name="connsiteX56" fmla="*/ 1565275 w 1679575"/>
                  <a:gd name="connsiteY56" fmla="*/ 265113 h 895350"/>
                  <a:gd name="connsiteX57" fmla="*/ 1587500 w 1679575"/>
                  <a:gd name="connsiteY57" fmla="*/ 301625 h 895350"/>
                  <a:gd name="connsiteX58" fmla="*/ 1631950 w 1679575"/>
                  <a:gd name="connsiteY58" fmla="*/ 400050 h 895350"/>
                  <a:gd name="connsiteX59" fmla="*/ 1657350 w 1679575"/>
                  <a:gd name="connsiteY59" fmla="*/ 498475 h 895350"/>
                  <a:gd name="connsiteX60" fmla="*/ 1679575 w 1679575"/>
                  <a:gd name="connsiteY60" fmla="*/ 596900 h 895350"/>
                  <a:gd name="connsiteX61" fmla="*/ 1676400 w 1679575"/>
                  <a:gd name="connsiteY61" fmla="*/ 685800 h 895350"/>
                  <a:gd name="connsiteX62" fmla="*/ 1663700 w 1679575"/>
                  <a:gd name="connsiteY62" fmla="*/ 730250 h 895350"/>
                  <a:gd name="connsiteX63" fmla="*/ 1660525 w 1679575"/>
                  <a:gd name="connsiteY63" fmla="*/ 793750 h 895350"/>
                  <a:gd name="connsiteX64" fmla="*/ 1635125 w 1679575"/>
                  <a:gd name="connsiteY64" fmla="*/ 844550 h 895350"/>
                  <a:gd name="connsiteX65" fmla="*/ 1600200 w 1679575"/>
                  <a:gd name="connsiteY65" fmla="*/ 866775 h 895350"/>
                  <a:gd name="connsiteX66" fmla="*/ 1558925 w 1679575"/>
                  <a:gd name="connsiteY66" fmla="*/ 885825 h 895350"/>
                  <a:gd name="connsiteX67" fmla="*/ 1498600 w 1679575"/>
                  <a:gd name="connsiteY67" fmla="*/ 895350 h 895350"/>
                  <a:gd name="connsiteX68" fmla="*/ 1428750 w 1679575"/>
                  <a:gd name="connsiteY68" fmla="*/ 895350 h 895350"/>
                  <a:gd name="connsiteX69" fmla="*/ 1379538 w 1679575"/>
                  <a:gd name="connsiteY69" fmla="*/ 889794 h 895350"/>
                  <a:gd name="connsiteX70" fmla="*/ 1311275 w 1679575"/>
                  <a:gd name="connsiteY70" fmla="*/ 892175 h 895350"/>
                  <a:gd name="connsiteX71" fmla="*/ 1244600 w 1679575"/>
                  <a:gd name="connsiteY71" fmla="*/ 879475 h 895350"/>
                  <a:gd name="connsiteX72" fmla="*/ 1187450 w 1679575"/>
                  <a:gd name="connsiteY72" fmla="*/ 871538 h 895350"/>
                  <a:gd name="connsiteX73" fmla="*/ 1146175 w 1679575"/>
                  <a:gd name="connsiteY73" fmla="*/ 865981 h 895350"/>
                  <a:gd name="connsiteX74" fmla="*/ 1095375 w 1679575"/>
                  <a:gd name="connsiteY74" fmla="*/ 866775 h 895350"/>
                  <a:gd name="connsiteX75" fmla="*/ 1047750 w 1679575"/>
                  <a:gd name="connsiteY75" fmla="*/ 863600 h 895350"/>
                  <a:gd name="connsiteX76" fmla="*/ 996950 w 1679575"/>
                  <a:gd name="connsiteY76" fmla="*/ 873125 h 895350"/>
                  <a:gd name="connsiteX77" fmla="*/ 946150 w 1679575"/>
                  <a:gd name="connsiteY77" fmla="*/ 873125 h 895350"/>
                  <a:gd name="connsiteX78" fmla="*/ 936625 w 1679575"/>
                  <a:gd name="connsiteY78" fmla="*/ 841375 h 895350"/>
                  <a:gd name="connsiteX79" fmla="*/ 923925 w 1679575"/>
                  <a:gd name="connsiteY79" fmla="*/ 792162 h 895350"/>
                  <a:gd name="connsiteX80" fmla="*/ 929481 w 1679575"/>
                  <a:gd name="connsiteY80" fmla="*/ 808831 h 895350"/>
                  <a:gd name="connsiteX81" fmla="*/ 911225 w 1679575"/>
                  <a:gd name="connsiteY81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996157 w 1679575"/>
                  <a:gd name="connsiteY5" fmla="*/ 662781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665163 w 1679575"/>
                  <a:gd name="connsiteY43" fmla="*/ 51594 h 895350"/>
                  <a:gd name="connsiteX44" fmla="*/ 720725 w 1679575"/>
                  <a:gd name="connsiteY44" fmla="*/ 57150 h 895350"/>
                  <a:gd name="connsiteX45" fmla="*/ 803275 w 1679575"/>
                  <a:gd name="connsiteY45" fmla="*/ 44450 h 895350"/>
                  <a:gd name="connsiteX46" fmla="*/ 885825 w 1679575"/>
                  <a:gd name="connsiteY46" fmla="*/ 22225 h 895350"/>
                  <a:gd name="connsiteX47" fmla="*/ 977900 w 1679575"/>
                  <a:gd name="connsiteY47" fmla="*/ 12700 h 895350"/>
                  <a:gd name="connsiteX48" fmla="*/ 1095375 w 1679575"/>
                  <a:gd name="connsiteY48" fmla="*/ 12700 h 895350"/>
                  <a:gd name="connsiteX49" fmla="*/ 1158875 w 1679575"/>
                  <a:gd name="connsiteY49" fmla="*/ 34925 h 895350"/>
                  <a:gd name="connsiteX50" fmla="*/ 1224756 w 1679575"/>
                  <a:gd name="connsiteY50" fmla="*/ 58738 h 895350"/>
                  <a:gd name="connsiteX51" fmla="*/ 1279525 w 1679575"/>
                  <a:gd name="connsiteY51" fmla="*/ 85725 h 895350"/>
                  <a:gd name="connsiteX52" fmla="*/ 1329532 w 1679575"/>
                  <a:gd name="connsiteY52" fmla="*/ 92075 h 895350"/>
                  <a:gd name="connsiteX53" fmla="*/ 1403350 w 1679575"/>
                  <a:gd name="connsiteY53" fmla="*/ 123825 h 895350"/>
                  <a:gd name="connsiteX54" fmla="*/ 1492250 w 1679575"/>
                  <a:gd name="connsiteY54" fmla="*/ 177800 h 895350"/>
                  <a:gd name="connsiteX55" fmla="*/ 1529557 w 1679575"/>
                  <a:gd name="connsiteY55" fmla="*/ 210344 h 895350"/>
                  <a:gd name="connsiteX56" fmla="*/ 1565275 w 1679575"/>
                  <a:gd name="connsiteY56" fmla="*/ 265113 h 895350"/>
                  <a:gd name="connsiteX57" fmla="*/ 1587500 w 1679575"/>
                  <a:gd name="connsiteY57" fmla="*/ 301625 h 895350"/>
                  <a:gd name="connsiteX58" fmla="*/ 1631950 w 1679575"/>
                  <a:gd name="connsiteY58" fmla="*/ 400050 h 895350"/>
                  <a:gd name="connsiteX59" fmla="*/ 1657350 w 1679575"/>
                  <a:gd name="connsiteY59" fmla="*/ 498475 h 895350"/>
                  <a:gd name="connsiteX60" fmla="*/ 1679575 w 1679575"/>
                  <a:gd name="connsiteY60" fmla="*/ 596900 h 895350"/>
                  <a:gd name="connsiteX61" fmla="*/ 1676400 w 1679575"/>
                  <a:gd name="connsiteY61" fmla="*/ 685800 h 895350"/>
                  <a:gd name="connsiteX62" fmla="*/ 1663700 w 1679575"/>
                  <a:gd name="connsiteY62" fmla="*/ 730250 h 895350"/>
                  <a:gd name="connsiteX63" fmla="*/ 1660525 w 1679575"/>
                  <a:gd name="connsiteY63" fmla="*/ 793750 h 895350"/>
                  <a:gd name="connsiteX64" fmla="*/ 1635125 w 1679575"/>
                  <a:gd name="connsiteY64" fmla="*/ 844550 h 895350"/>
                  <a:gd name="connsiteX65" fmla="*/ 1600200 w 1679575"/>
                  <a:gd name="connsiteY65" fmla="*/ 866775 h 895350"/>
                  <a:gd name="connsiteX66" fmla="*/ 1558925 w 1679575"/>
                  <a:gd name="connsiteY66" fmla="*/ 885825 h 895350"/>
                  <a:gd name="connsiteX67" fmla="*/ 1498600 w 1679575"/>
                  <a:gd name="connsiteY67" fmla="*/ 895350 h 895350"/>
                  <a:gd name="connsiteX68" fmla="*/ 1428750 w 1679575"/>
                  <a:gd name="connsiteY68" fmla="*/ 895350 h 895350"/>
                  <a:gd name="connsiteX69" fmla="*/ 1379538 w 1679575"/>
                  <a:gd name="connsiteY69" fmla="*/ 889794 h 895350"/>
                  <a:gd name="connsiteX70" fmla="*/ 1311275 w 1679575"/>
                  <a:gd name="connsiteY70" fmla="*/ 892175 h 895350"/>
                  <a:gd name="connsiteX71" fmla="*/ 1244600 w 1679575"/>
                  <a:gd name="connsiteY71" fmla="*/ 879475 h 895350"/>
                  <a:gd name="connsiteX72" fmla="*/ 1187450 w 1679575"/>
                  <a:gd name="connsiteY72" fmla="*/ 871538 h 895350"/>
                  <a:gd name="connsiteX73" fmla="*/ 1143794 w 1679575"/>
                  <a:gd name="connsiteY73" fmla="*/ 873125 h 895350"/>
                  <a:gd name="connsiteX74" fmla="*/ 1095375 w 1679575"/>
                  <a:gd name="connsiteY74" fmla="*/ 866775 h 895350"/>
                  <a:gd name="connsiteX75" fmla="*/ 1047750 w 1679575"/>
                  <a:gd name="connsiteY75" fmla="*/ 863600 h 895350"/>
                  <a:gd name="connsiteX76" fmla="*/ 996950 w 1679575"/>
                  <a:gd name="connsiteY76" fmla="*/ 873125 h 895350"/>
                  <a:gd name="connsiteX77" fmla="*/ 946150 w 1679575"/>
                  <a:gd name="connsiteY77" fmla="*/ 873125 h 895350"/>
                  <a:gd name="connsiteX78" fmla="*/ 936625 w 1679575"/>
                  <a:gd name="connsiteY78" fmla="*/ 841375 h 895350"/>
                  <a:gd name="connsiteX79" fmla="*/ 923925 w 1679575"/>
                  <a:gd name="connsiteY79" fmla="*/ 792162 h 895350"/>
                  <a:gd name="connsiteX80" fmla="*/ 929481 w 1679575"/>
                  <a:gd name="connsiteY80" fmla="*/ 808831 h 895350"/>
                  <a:gd name="connsiteX81" fmla="*/ 911225 w 1679575"/>
                  <a:gd name="connsiteY81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996157 w 1679575"/>
                  <a:gd name="connsiteY5" fmla="*/ 662781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665163 w 1679575"/>
                  <a:gd name="connsiteY43" fmla="*/ 51594 h 895350"/>
                  <a:gd name="connsiteX44" fmla="*/ 720725 w 1679575"/>
                  <a:gd name="connsiteY44" fmla="*/ 57150 h 895350"/>
                  <a:gd name="connsiteX45" fmla="*/ 803275 w 1679575"/>
                  <a:gd name="connsiteY45" fmla="*/ 44450 h 895350"/>
                  <a:gd name="connsiteX46" fmla="*/ 885825 w 1679575"/>
                  <a:gd name="connsiteY46" fmla="*/ 22225 h 895350"/>
                  <a:gd name="connsiteX47" fmla="*/ 977900 w 1679575"/>
                  <a:gd name="connsiteY47" fmla="*/ 12700 h 895350"/>
                  <a:gd name="connsiteX48" fmla="*/ 1095375 w 1679575"/>
                  <a:gd name="connsiteY48" fmla="*/ 12700 h 895350"/>
                  <a:gd name="connsiteX49" fmla="*/ 1158875 w 1679575"/>
                  <a:gd name="connsiteY49" fmla="*/ 34925 h 895350"/>
                  <a:gd name="connsiteX50" fmla="*/ 1224756 w 1679575"/>
                  <a:gd name="connsiteY50" fmla="*/ 58738 h 895350"/>
                  <a:gd name="connsiteX51" fmla="*/ 1279525 w 1679575"/>
                  <a:gd name="connsiteY51" fmla="*/ 85725 h 895350"/>
                  <a:gd name="connsiteX52" fmla="*/ 1329532 w 1679575"/>
                  <a:gd name="connsiteY52" fmla="*/ 92075 h 895350"/>
                  <a:gd name="connsiteX53" fmla="*/ 1403350 w 1679575"/>
                  <a:gd name="connsiteY53" fmla="*/ 123825 h 895350"/>
                  <a:gd name="connsiteX54" fmla="*/ 1492250 w 1679575"/>
                  <a:gd name="connsiteY54" fmla="*/ 177800 h 895350"/>
                  <a:gd name="connsiteX55" fmla="*/ 1529557 w 1679575"/>
                  <a:gd name="connsiteY55" fmla="*/ 210344 h 895350"/>
                  <a:gd name="connsiteX56" fmla="*/ 1565275 w 1679575"/>
                  <a:gd name="connsiteY56" fmla="*/ 265113 h 895350"/>
                  <a:gd name="connsiteX57" fmla="*/ 1587500 w 1679575"/>
                  <a:gd name="connsiteY57" fmla="*/ 301625 h 895350"/>
                  <a:gd name="connsiteX58" fmla="*/ 1631950 w 1679575"/>
                  <a:gd name="connsiteY58" fmla="*/ 400050 h 895350"/>
                  <a:gd name="connsiteX59" fmla="*/ 1657350 w 1679575"/>
                  <a:gd name="connsiteY59" fmla="*/ 498475 h 895350"/>
                  <a:gd name="connsiteX60" fmla="*/ 1679575 w 1679575"/>
                  <a:gd name="connsiteY60" fmla="*/ 596900 h 895350"/>
                  <a:gd name="connsiteX61" fmla="*/ 1676400 w 1679575"/>
                  <a:gd name="connsiteY61" fmla="*/ 685800 h 895350"/>
                  <a:gd name="connsiteX62" fmla="*/ 1663700 w 1679575"/>
                  <a:gd name="connsiteY62" fmla="*/ 730250 h 895350"/>
                  <a:gd name="connsiteX63" fmla="*/ 1660525 w 1679575"/>
                  <a:gd name="connsiteY63" fmla="*/ 793750 h 895350"/>
                  <a:gd name="connsiteX64" fmla="*/ 1635125 w 1679575"/>
                  <a:gd name="connsiteY64" fmla="*/ 844550 h 895350"/>
                  <a:gd name="connsiteX65" fmla="*/ 1600200 w 1679575"/>
                  <a:gd name="connsiteY65" fmla="*/ 866775 h 895350"/>
                  <a:gd name="connsiteX66" fmla="*/ 1558925 w 1679575"/>
                  <a:gd name="connsiteY66" fmla="*/ 885825 h 895350"/>
                  <a:gd name="connsiteX67" fmla="*/ 1498600 w 1679575"/>
                  <a:gd name="connsiteY67" fmla="*/ 895350 h 895350"/>
                  <a:gd name="connsiteX68" fmla="*/ 1428750 w 1679575"/>
                  <a:gd name="connsiteY68" fmla="*/ 895350 h 895350"/>
                  <a:gd name="connsiteX69" fmla="*/ 1379538 w 1679575"/>
                  <a:gd name="connsiteY69" fmla="*/ 889794 h 895350"/>
                  <a:gd name="connsiteX70" fmla="*/ 1311275 w 1679575"/>
                  <a:gd name="connsiteY70" fmla="*/ 892175 h 895350"/>
                  <a:gd name="connsiteX71" fmla="*/ 1244600 w 1679575"/>
                  <a:gd name="connsiteY71" fmla="*/ 879475 h 895350"/>
                  <a:gd name="connsiteX72" fmla="*/ 1189832 w 1679575"/>
                  <a:gd name="connsiteY72" fmla="*/ 883444 h 895350"/>
                  <a:gd name="connsiteX73" fmla="*/ 1143794 w 1679575"/>
                  <a:gd name="connsiteY73" fmla="*/ 873125 h 895350"/>
                  <a:gd name="connsiteX74" fmla="*/ 1095375 w 1679575"/>
                  <a:gd name="connsiteY74" fmla="*/ 866775 h 895350"/>
                  <a:gd name="connsiteX75" fmla="*/ 1047750 w 1679575"/>
                  <a:gd name="connsiteY75" fmla="*/ 863600 h 895350"/>
                  <a:gd name="connsiteX76" fmla="*/ 996950 w 1679575"/>
                  <a:gd name="connsiteY76" fmla="*/ 873125 h 895350"/>
                  <a:gd name="connsiteX77" fmla="*/ 946150 w 1679575"/>
                  <a:gd name="connsiteY77" fmla="*/ 873125 h 895350"/>
                  <a:gd name="connsiteX78" fmla="*/ 936625 w 1679575"/>
                  <a:gd name="connsiteY78" fmla="*/ 841375 h 895350"/>
                  <a:gd name="connsiteX79" fmla="*/ 923925 w 1679575"/>
                  <a:gd name="connsiteY79" fmla="*/ 792162 h 895350"/>
                  <a:gd name="connsiteX80" fmla="*/ 929481 w 1679575"/>
                  <a:gd name="connsiteY80" fmla="*/ 808831 h 895350"/>
                  <a:gd name="connsiteX81" fmla="*/ 911225 w 1679575"/>
                  <a:gd name="connsiteY81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996157 w 1679575"/>
                  <a:gd name="connsiteY5" fmla="*/ 662781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665163 w 1679575"/>
                  <a:gd name="connsiteY43" fmla="*/ 51594 h 895350"/>
                  <a:gd name="connsiteX44" fmla="*/ 720725 w 1679575"/>
                  <a:gd name="connsiteY44" fmla="*/ 57150 h 895350"/>
                  <a:gd name="connsiteX45" fmla="*/ 803275 w 1679575"/>
                  <a:gd name="connsiteY45" fmla="*/ 44450 h 895350"/>
                  <a:gd name="connsiteX46" fmla="*/ 885825 w 1679575"/>
                  <a:gd name="connsiteY46" fmla="*/ 22225 h 895350"/>
                  <a:gd name="connsiteX47" fmla="*/ 977900 w 1679575"/>
                  <a:gd name="connsiteY47" fmla="*/ 12700 h 895350"/>
                  <a:gd name="connsiteX48" fmla="*/ 1095375 w 1679575"/>
                  <a:gd name="connsiteY48" fmla="*/ 12700 h 895350"/>
                  <a:gd name="connsiteX49" fmla="*/ 1158875 w 1679575"/>
                  <a:gd name="connsiteY49" fmla="*/ 34925 h 895350"/>
                  <a:gd name="connsiteX50" fmla="*/ 1224756 w 1679575"/>
                  <a:gd name="connsiteY50" fmla="*/ 58738 h 895350"/>
                  <a:gd name="connsiteX51" fmla="*/ 1279525 w 1679575"/>
                  <a:gd name="connsiteY51" fmla="*/ 85725 h 895350"/>
                  <a:gd name="connsiteX52" fmla="*/ 1329532 w 1679575"/>
                  <a:gd name="connsiteY52" fmla="*/ 92075 h 895350"/>
                  <a:gd name="connsiteX53" fmla="*/ 1403350 w 1679575"/>
                  <a:gd name="connsiteY53" fmla="*/ 123825 h 895350"/>
                  <a:gd name="connsiteX54" fmla="*/ 1492250 w 1679575"/>
                  <a:gd name="connsiteY54" fmla="*/ 177800 h 895350"/>
                  <a:gd name="connsiteX55" fmla="*/ 1529557 w 1679575"/>
                  <a:gd name="connsiteY55" fmla="*/ 210344 h 895350"/>
                  <a:gd name="connsiteX56" fmla="*/ 1565275 w 1679575"/>
                  <a:gd name="connsiteY56" fmla="*/ 265113 h 895350"/>
                  <a:gd name="connsiteX57" fmla="*/ 1587500 w 1679575"/>
                  <a:gd name="connsiteY57" fmla="*/ 301625 h 895350"/>
                  <a:gd name="connsiteX58" fmla="*/ 1631950 w 1679575"/>
                  <a:gd name="connsiteY58" fmla="*/ 400050 h 895350"/>
                  <a:gd name="connsiteX59" fmla="*/ 1657350 w 1679575"/>
                  <a:gd name="connsiteY59" fmla="*/ 498475 h 895350"/>
                  <a:gd name="connsiteX60" fmla="*/ 1679575 w 1679575"/>
                  <a:gd name="connsiteY60" fmla="*/ 596900 h 895350"/>
                  <a:gd name="connsiteX61" fmla="*/ 1676400 w 1679575"/>
                  <a:gd name="connsiteY61" fmla="*/ 685800 h 895350"/>
                  <a:gd name="connsiteX62" fmla="*/ 1663700 w 1679575"/>
                  <a:gd name="connsiteY62" fmla="*/ 730250 h 895350"/>
                  <a:gd name="connsiteX63" fmla="*/ 1660525 w 1679575"/>
                  <a:gd name="connsiteY63" fmla="*/ 793750 h 895350"/>
                  <a:gd name="connsiteX64" fmla="*/ 1635125 w 1679575"/>
                  <a:gd name="connsiteY64" fmla="*/ 844550 h 895350"/>
                  <a:gd name="connsiteX65" fmla="*/ 1600200 w 1679575"/>
                  <a:gd name="connsiteY65" fmla="*/ 866775 h 895350"/>
                  <a:gd name="connsiteX66" fmla="*/ 1558925 w 1679575"/>
                  <a:gd name="connsiteY66" fmla="*/ 885825 h 895350"/>
                  <a:gd name="connsiteX67" fmla="*/ 1498600 w 1679575"/>
                  <a:gd name="connsiteY67" fmla="*/ 895350 h 895350"/>
                  <a:gd name="connsiteX68" fmla="*/ 1428750 w 1679575"/>
                  <a:gd name="connsiteY68" fmla="*/ 895350 h 895350"/>
                  <a:gd name="connsiteX69" fmla="*/ 1379538 w 1679575"/>
                  <a:gd name="connsiteY69" fmla="*/ 889794 h 895350"/>
                  <a:gd name="connsiteX70" fmla="*/ 1311275 w 1679575"/>
                  <a:gd name="connsiteY70" fmla="*/ 892175 h 895350"/>
                  <a:gd name="connsiteX71" fmla="*/ 1251744 w 1679575"/>
                  <a:gd name="connsiteY71" fmla="*/ 889000 h 895350"/>
                  <a:gd name="connsiteX72" fmla="*/ 1189832 w 1679575"/>
                  <a:gd name="connsiteY72" fmla="*/ 883444 h 895350"/>
                  <a:gd name="connsiteX73" fmla="*/ 1143794 w 1679575"/>
                  <a:gd name="connsiteY73" fmla="*/ 873125 h 895350"/>
                  <a:gd name="connsiteX74" fmla="*/ 1095375 w 1679575"/>
                  <a:gd name="connsiteY74" fmla="*/ 866775 h 895350"/>
                  <a:gd name="connsiteX75" fmla="*/ 1047750 w 1679575"/>
                  <a:gd name="connsiteY75" fmla="*/ 863600 h 895350"/>
                  <a:gd name="connsiteX76" fmla="*/ 996950 w 1679575"/>
                  <a:gd name="connsiteY76" fmla="*/ 873125 h 895350"/>
                  <a:gd name="connsiteX77" fmla="*/ 946150 w 1679575"/>
                  <a:gd name="connsiteY77" fmla="*/ 873125 h 895350"/>
                  <a:gd name="connsiteX78" fmla="*/ 936625 w 1679575"/>
                  <a:gd name="connsiteY78" fmla="*/ 841375 h 895350"/>
                  <a:gd name="connsiteX79" fmla="*/ 923925 w 1679575"/>
                  <a:gd name="connsiteY79" fmla="*/ 792162 h 895350"/>
                  <a:gd name="connsiteX80" fmla="*/ 929481 w 1679575"/>
                  <a:gd name="connsiteY80" fmla="*/ 808831 h 895350"/>
                  <a:gd name="connsiteX81" fmla="*/ 911225 w 1679575"/>
                  <a:gd name="connsiteY81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996157 w 1679575"/>
                  <a:gd name="connsiteY5" fmla="*/ 662781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665163 w 1679575"/>
                  <a:gd name="connsiteY43" fmla="*/ 51594 h 895350"/>
                  <a:gd name="connsiteX44" fmla="*/ 720725 w 1679575"/>
                  <a:gd name="connsiteY44" fmla="*/ 57150 h 895350"/>
                  <a:gd name="connsiteX45" fmla="*/ 803275 w 1679575"/>
                  <a:gd name="connsiteY45" fmla="*/ 44450 h 895350"/>
                  <a:gd name="connsiteX46" fmla="*/ 885825 w 1679575"/>
                  <a:gd name="connsiteY46" fmla="*/ 22225 h 895350"/>
                  <a:gd name="connsiteX47" fmla="*/ 977900 w 1679575"/>
                  <a:gd name="connsiteY47" fmla="*/ 12700 h 895350"/>
                  <a:gd name="connsiteX48" fmla="*/ 1095375 w 1679575"/>
                  <a:gd name="connsiteY48" fmla="*/ 12700 h 895350"/>
                  <a:gd name="connsiteX49" fmla="*/ 1158875 w 1679575"/>
                  <a:gd name="connsiteY49" fmla="*/ 34925 h 895350"/>
                  <a:gd name="connsiteX50" fmla="*/ 1224756 w 1679575"/>
                  <a:gd name="connsiteY50" fmla="*/ 58738 h 895350"/>
                  <a:gd name="connsiteX51" fmla="*/ 1279525 w 1679575"/>
                  <a:gd name="connsiteY51" fmla="*/ 85725 h 895350"/>
                  <a:gd name="connsiteX52" fmla="*/ 1329532 w 1679575"/>
                  <a:gd name="connsiteY52" fmla="*/ 92075 h 895350"/>
                  <a:gd name="connsiteX53" fmla="*/ 1403350 w 1679575"/>
                  <a:gd name="connsiteY53" fmla="*/ 123825 h 895350"/>
                  <a:gd name="connsiteX54" fmla="*/ 1492250 w 1679575"/>
                  <a:gd name="connsiteY54" fmla="*/ 177800 h 895350"/>
                  <a:gd name="connsiteX55" fmla="*/ 1529557 w 1679575"/>
                  <a:gd name="connsiteY55" fmla="*/ 210344 h 895350"/>
                  <a:gd name="connsiteX56" fmla="*/ 1565275 w 1679575"/>
                  <a:gd name="connsiteY56" fmla="*/ 265113 h 895350"/>
                  <a:gd name="connsiteX57" fmla="*/ 1587500 w 1679575"/>
                  <a:gd name="connsiteY57" fmla="*/ 301625 h 895350"/>
                  <a:gd name="connsiteX58" fmla="*/ 1631950 w 1679575"/>
                  <a:gd name="connsiteY58" fmla="*/ 400050 h 895350"/>
                  <a:gd name="connsiteX59" fmla="*/ 1657350 w 1679575"/>
                  <a:gd name="connsiteY59" fmla="*/ 498475 h 895350"/>
                  <a:gd name="connsiteX60" fmla="*/ 1679575 w 1679575"/>
                  <a:gd name="connsiteY60" fmla="*/ 596900 h 895350"/>
                  <a:gd name="connsiteX61" fmla="*/ 1676400 w 1679575"/>
                  <a:gd name="connsiteY61" fmla="*/ 685800 h 895350"/>
                  <a:gd name="connsiteX62" fmla="*/ 1663700 w 1679575"/>
                  <a:gd name="connsiteY62" fmla="*/ 730250 h 895350"/>
                  <a:gd name="connsiteX63" fmla="*/ 1660525 w 1679575"/>
                  <a:gd name="connsiteY63" fmla="*/ 793750 h 895350"/>
                  <a:gd name="connsiteX64" fmla="*/ 1635125 w 1679575"/>
                  <a:gd name="connsiteY64" fmla="*/ 844550 h 895350"/>
                  <a:gd name="connsiteX65" fmla="*/ 1600200 w 1679575"/>
                  <a:gd name="connsiteY65" fmla="*/ 866775 h 895350"/>
                  <a:gd name="connsiteX66" fmla="*/ 1558925 w 1679575"/>
                  <a:gd name="connsiteY66" fmla="*/ 885825 h 895350"/>
                  <a:gd name="connsiteX67" fmla="*/ 1498600 w 1679575"/>
                  <a:gd name="connsiteY67" fmla="*/ 895350 h 895350"/>
                  <a:gd name="connsiteX68" fmla="*/ 1428750 w 1679575"/>
                  <a:gd name="connsiteY68" fmla="*/ 895350 h 895350"/>
                  <a:gd name="connsiteX69" fmla="*/ 1379538 w 1679575"/>
                  <a:gd name="connsiteY69" fmla="*/ 889794 h 895350"/>
                  <a:gd name="connsiteX70" fmla="*/ 1311275 w 1679575"/>
                  <a:gd name="connsiteY70" fmla="*/ 892175 h 895350"/>
                  <a:gd name="connsiteX71" fmla="*/ 1251744 w 1679575"/>
                  <a:gd name="connsiteY71" fmla="*/ 889000 h 895350"/>
                  <a:gd name="connsiteX72" fmla="*/ 1189832 w 1679575"/>
                  <a:gd name="connsiteY72" fmla="*/ 883444 h 895350"/>
                  <a:gd name="connsiteX73" fmla="*/ 1143794 w 1679575"/>
                  <a:gd name="connsiteY73" fmla="*/ 873125 h 895350"/>
                  <a:gd name="connsiteX74" fmla="*/ 1097757 w 1679575"/>
                  <a:gd name="connsiteY74" fmla="*/ 876300 h 895350"/>
                  <a:gd name="connsiteX75" fmla="*/ 1047750 w 1679575"/>
                  <a:gd name="connsiteY75" fmla="*/ 863600 h 895350"/>
                  <a:gd name="connsiteX76" fmla="*/ 996950 w 1679575"/>
                  <a:gd name="connsiteY76" fmla="*/ 873125 h 895350"/>
                  <a:gd name="connsiteX77" fmla="*/ 946150 w 1679575"/>
                  <a:gd name="connsiteY77" fmla="*/ 873125 h 895350"/>
                  <a:gd name="connsiteX78" fmla="*/ 936625 w 1679575"/>
                  <a:gd name="connsiteY78" fmla="*/ 841375 h 895350"/>
                  <a:gd name="connsiteX79" fmla="*/ 923925 w 1679575"/>
                  <a:gd name="connsiteY79" fmla="*/ 792162 h 895350"/>
                  <a:gd name="connsiteX80" fmla="*/ 929481 w 1679575"/>
                  <a:gd name="connsiteY80" fmla="*/ 808831 h 895350"/>
                  <a:gd name="connsiteX81" fmla="*/ 911225 w 1679575"/>
                  <a:gd name="connsiteY81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996157 w 1679575"/>
                  <a:gd name="connsiteY5" fmla="*/ 662781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665163 w 1679575"/>
                  <a:gd name="connsiteY43" fmla="*/ 51594 h 895350"/>
                  <a:gd name="connsiteX44" fmla="*/ 720725 w 1679575"/>
                  <a:gd name="connsiteY44" fmla="*/ 57150 h 895350"/>
                  <a:gd name="connsiteX45" fmla="*/ 803275 w 1679575"/>
                  <a:gd name="connsiteY45" fmla="*/ 44450 h 895350"/>
                  <a:gd name="connsiteX46" fmla="*/ 885825 w 1679575"/>
                  <a:gd name="connsiteY46" fmla="*/ 22225 h 895350"/>
                  <a:gd name="connsiteX47" fmla="*/ 977900 w 1679575"/>
                  <a:gd name="connsiteY47" fmla="*/ 12700 h 895350"/>
                  <a:gd name="connsiteX48" fmla="*/ 1095375 w 1679575"/>
                  <a:gd name="connsiteY48" fmla="*/ 12700 h 895350"/>
                  <a:gd name="connsiteX49" fmla="*/ 1158875 w 1679575"/>
                  <a:gd name="connsiteY49" fmla="*/ 34925 h 895350"/>
                  <a:gd name="connsiteX50" fmla="*/ 1224756 w 1679575"/>
                  <a:gd name="connsiteY50" fmla="*/ 58738 h 895350"/>
                  <a:gd name="connsiteX51" fmla="*/ 1279525 w 1679575"/>
                  <a:gd name="connsiteY51" fmla="*/ 85725 h 895350"/>
                  <a:gd name="connsiteX52" fmla="*/ 1329532 w 1679575"/>
                  <a:gd name="connsiteY52" fmla="*/ 92075 h 895350"/>
                  <a:gd name="connsiteX53" fmla="*/ 1403350 w 1679575"/>
                  <a:gd name="connsiteY53" fmla="*/ 123825 h 895350"/>
                  <a:gd name="connsiteX54" fmla="*/ 1492250 w 1679575"/>
                  <a:gd name="connsiteY54" fmla="*/ 177800 h 895350"/>
                  <a:gd name="connsiteX55" fmla="*/ 1529557 w 1679575"/>
                  <a:gd name="connsiteY55" fmla="*/ 210344 h 895350"/>
                  <a:gd name="connsiteX56" fmla="*/ 1565275 w 1679575"/>
                  <a:gd name="connsiteY56" fmla="*/ 265113 h 895350"/>
                  <a:gd name="connsiteX57" fmla="*/ 1587500 w 1679575"/>
                  <a:gd name="connsiteY57" fmla="*/ 301625 h 895350"/>
                  <a:gd name="connsiteX58" fmla="*/ 1631950 w 1679575"/>
                  <a:gd name="connsiteY58" fmla="*/ 400050 h 895350"/>
                  <a:gd name="connsiteX59" fmla="*/ 1657350 w 1679575"/>
                  <a:gd name="connsiteY59" fmla="*/ 498475 h 895350"/>
                  <a:gd name="connsiteX60" fmla="*/ 1679575 w 1679575"/>
                  <a:gd name="connsiteY60" fmla="*/ 596900 h 895350"/>
                  <a:gd name="connsiteX61" fmla="*/ 1676400 w 1679575"/>
                  <a:gd name="connsiteY61" fmla="*/ 685800 h 895350"/>
                  <a:gd name="connsiteX62" fmla="*/ 1663700 w 1679575"/>
                  <a:gd name="connsiteY62" fmla="*/ 730250 h 895350"/>
                  <a:gd name="connsiteX63" fmla="*/ 1660525 w 1679575"/>
                  <a:gd name="connsiteY63" fmla="*/ 793750 h 895350"/>
                  <a:gd name="connsiteX64" fmla="*/ 1635125 w 1679575"/>
                  <a:gd name="connsiteY64" fmla="*/ 844550 h 895350"/>
                  <a:gd name="connsiteX65" fmla="*/ 1600200 w 1679575"/>
                  <a:gd name="connsiteY65" fmla="*/ 866775 h 895350"/>
                  <a:gd name="connsiteX66" fmla="*/ 1558925 w 1679575"/>
                  <a:gd name="connsiteY66" fmla="*/ 885825 h 895350"/>
                  <a:gd name="connsiteX67" fmla="*/ 1498600 w 1679575"/>
                  <a:gd name="connsiteY67" fmla="*/ 895350 h 895350"/>
                  <a:gd name="connsiteX68" fmla="*/ 1428750 w 1679575"/>
                  <a:gd name="connsiteY68" fmla="*/ 895350 h 895350"/>
                  <a:gd name="connsiteX69" fmla="*/ 1379538 w 1679575"/>
                  <a:gd name="connsiteY69" fmla="*/ 889794 h 895350"/>
                  <a:gd name="connsiteX70" fmla="*/ 1311275 w 1679575"/>
                  <a:gd name="connsiteY70" fmla="*/ 892175 h 895350"/>
                  <a:gd name="connsiteX71" fmla="*/ 1251744 w 1679575"/>
                  <a:gd name="connsiteY71" fmla="*/ 889000 h 895350"/>
                  <a:gd name="connsiteX72" fmla="*/ 1189832 w 1679575"/>
                  <a:gd name="connsiteY72" fmla="*/ 883444 h 895350"/>
                  <a:gd name="connsiteX73" fmla="*/ 1143794 w 1679575"/>
                  <a:gd name="connsiteY73" fmla="*/ 873125 h 895350"/>
                  <a:gd name="connsiteX74" fmla="*/ 1097757 w 1679575"/>
                  <a:gd name="connsiteY74" fmla="*/ 876300 h 895350"/>
                  <a:gd name="connsiteX75" fmla="*/ 1047750 w 1679575"/>
                  <a:gd name="connsiteY75" fmla="*/ 873125 h 895350"/>
                  <a:gd name="connsiteX76" fmla="*/ 996950 w 1679575"/>
                  <a:gd name="connsiteY76" fmla="*/ 873125 h 895350"/>
                  <a:gd name="connsiteX77" fmla="*/ 946150 w 1679575"/>
                  <a:gd name="connsiteY77" fmla="*/ 873125 h 895350"/>
                  <a:gd name="connsiteX78" fmla="*/ 936625 w 1679575"/>
                  <a:gd name="connsiteY78" fmla="*/ 841375 h 895350"/>
                  <a:gd name="connsiteX79" fmla="*/ 923925 w 1679575"/>
                  <a:gd name="connsiteY79" fmla="*/ 792162 h 895350"/>
                  <a:gd name="connsiteX80" fmla="*/ 929481 w 1679575"/>
                  <a:gd name="connsiteY80" fmla="*/ 808831 h 895350"/>
                  <a:gd name="connsiteX81" fmla="*/ 911225 w 1679575"/>
                  <a:gd name="connsiteY81" fmla="*/ 755650 h 895350"/>
                  <a:gd name="connsiteX0" fmla="*/ 968375 w 1679575"/>
                  <a:gd name="connsiteY0" fmla="*/ 412750 h 895350"/>
                  <a:gd name="connsiteX1" fmla="*/ 962025 w 1679575"/>
                  <a:gd name="connsiteY1" fmla="*/ 482600 h 895350"/>
                  <a:gd name="connsiteX2" fmla="*/ 974725 w 1679575"/>
                  <a:gd name="connsiteY2" fmla="*/ 527050 h 895350"/>
                  <a:gd name="connsiteX3" fmla="*/ 984250 w 1679575"/>
                  <a:gd name="connsiteY3" fmla="*/ 571500 h 895350"/>
                  <a:gd name="connsiteX4" fmla="*/ 993775 w 1679575"/>
                  <a:gd name="connsiteY4" fmla="*/ 615950 h 895350"/>
                  <a:gd name="connsiteX5" fmla="*/ 996157 w 1679575"/>
                  <a:gd name="connsiteY5" fmla="*/ 662781 h 895350"/>
                  <a:gd name="connsiteX6" fmla="*/ 987425 w 1679575"/>
                  <a:gd name="connsiteY6" fmla="*/ 692150 h 895350"/>
                  <a:gd name="connsiteX7" fmla="*/ 962025 w 1679575"/>
                  <a:gd name="connsiteY7" fmla="*/ 730250 h 895350"/>
                  <a:gd name="connsiteX8" fmla="*/ 901700 w 1679575"/>
                  <a:gd name="connsiteY8" fmla="*/ 755650 h 895350"/>
                  <a:gd name="connsiteX9" fmla="*/ 847725 w 1679575"/>
                  <a:gd name="connsiteY9" fmla="*/ 771525 h 895350"/>
                  <a:gd name="connsiteX10" fmla="*/ 771525 w 1679575"/>
                  <a:gd name="connsiteY10" fmla="*/ 774700 h 895350"/>
                  <a:gd name="connsiteX11" fmla="*/ 730250 w 1679575"/>
                  <a:gd name="connsiteY11" fmla="*/ 777875 h 895350"/>
                  <a:gd name="connsiteX12" fmla="*/ 730250 w 1679575"/>
                  <a:gd name="connsiteY12" fmla="*/ 777875 h 895350"/>
                  <a:gd name="connsiteX13" fmla="*/ 660400 w 1679575"/>
                  <a:gd name="connsiteY13" fmla="*/ 733425 h 895350"/>
                  <a:gd name="connsiteX14" fmla="*/ 638175 w 1679575"/>
                  <a:gd name="connsiteY14" fmla="*/ 711200 h 895350"/>
                  <a:gd name="connsiteX15" fmla="*/ 609600 w 1679575"/>
                  <a:gd name="connsiteY15" fmla="*/ 660400 h 895350"/>
                  <a:gd name="connsiteX16" fmla="*/ 579438 w 1679575"/>
                  <a:gd name="connsiteY16" fmla="*/ 649287 h 895350"/>
                  <a:gd name="connsiteX17" fmla="*/ 551656 w 1679575"/>
                  <a:gd name="connsiteY17" fmla="*/ 627063 h 895350"/>
                  <a:gd name="connsiteX18" fmla="*/ 500857 w 1679575"/>
                  <a:gd name="connsiteY18" fmla="*/ 621505 h 895350"/>
                  <a:gd name="connsiteX19" fmla="*/ 445294 w 1679575"/>
                  <a:gd name="connsiteY19" fmla="*/ 626269 h 895350"/>
                  <a:gd name="connsiteX20" fmla="*/ 405607 w 1679575"/>
                  <a:gd name="connsiteY20" fmla="*/ 636587 h 895350"/>
                  <a:gd name="connsiteX21" fmla="*/ 376237 w 1679575"/>
                  <a:gd name="connsiteY21" fmla="*/ 661194 h 895350"/>
                  <a:gd name="connsiteX22" fmla="*/ 357187 w 1679575"/>
                  <a:gd name="connsiteY22" fmla="*/ 707231 h 895350"/>
                  <a:gd name="connsiteX23" fmla="*/ 353219 w 1679575"/>
                  <a:gd name="connsiteY23" fmla="*/ 745331 h 895350"/>
                  <a:gd name="connsiteX24" fmla="*/ 324644 w 1679575"/>
                  <a:gd name="connsiteY24" fmla="*/ 744537 h 895350"/>
                  <a:gd name="connsiteX25" fmla="*/ 298450 w 1679575"/>
                  <a:gd name="connsiteY25" fmla="*/ 733425 h 895350"/>
                  <a:gd name="connsiteX26" fmla="*/ 250825 w 1679575"/>
                  <a:gd name="connsiteY26" fmla="*/ 717550 h 895350"/>
                  <a:gd name="connsiteX27" fmla="*/ 152400 w 1679575"/>
                  <a:gd name="connsiteY27" fmla="*/ 676275 h 895350"/>
                  <a:gd name="connsiteX28" fmla="*/ 107950 w 1679575"/>
                  <a:gd name="connsiteY28" fmla="*/ 657225 h 895350"/>
                  <a:gd name="connsiteX29" fmla="*/ 53975 w 1679575"/>
                  <a:gd name="connsiteY29" fmla="*/ 628650 h 895350"/>
                  <a:gd name="connsiteX30" fmla="*/ 12700 w 1679575"/>
                  <a:gd name="connsiteY30" fmla="*/ 593725 h 895350"/>
                  <a:gd name="connsiteX31" fmla="*/ 0 w 1679575"/>
                  <a:gd name="connsiteY31" fmla="*/ 517525 h 895350"/>
                  <a:gd name="connsiteX32" fmla="*/ 3175 w 1679575"/>
                  <a:gd name="connsiteY32" fmla="*/ 368300 h 895350"/>
                  <a:gd name="connsiteX33" fmla="*/ 19050 w 1679575"/>
                  <a:gd name="connsiteY33" fmla="*/ 279400 h 895350"/>
                  <a:gd name="connsiteX34" fmla="*/ 41275 w 1679575"/>
                  <a:gd name="connsiteY34" fmla="*/ 228600 h 895350"/>
                  <a:gd name="connsiteX35" fmla="*/ 111125 w 1679575"/>
                  <a:gd name="connsiteY35" fmla="*/ 117475 h 895350"/>
                  <a:gd name="connsiteX36" fmla="*/ 174625 w 1679575"/>
                  <a:gd name="connsiteY36" fmla="*/ 63500 h 895350"/>
                  <a:gd name="connsiteX37" fmla="*/ 247650 w 1679575"/>
                  <a:gd name="connsiteY37" fmla="*/ 12700 h 895350"/>
                  <a:gd name="connsiteX38" fmla="*/ 330200 w 1679575"/>
                  <a:gd name="connsiteY38" fmla="*/ 6350 h 895350"/>
                  <a:gd name="connsiteX39" fmla="*/ 387350 w 1679575"/>
                  <a:gd name="connsiteY39" fmla="*/ 0 h 895350"/>
                  <a:gd name="connsiteX40" fmla="*/ 460375 w 1679575"/>
                  <a:gd name="connsiteY40" fmla="*/ 3175 h 895350"/>
                  <a:gd name="connsiteX41" fmla="*/ 527050 w 1679575"/>
                  <a:gd name="connsiteY41" fmla="*/ 3175 h 895350"/>
                  <a:gd name="connsiteX42" fmla="*/ 612775 w 1679575"/>
                  <a:gd name="connsiteY42" fmla="*/ 44450 h 895350"/>
                  <a:gd name="connsiteX43" fmla="*/ 665163 w 1679575"/>
                  <a:gd name="connsiteY43" fmla="*/ 51594 h 895350"/>
                  <a:gd name="connsiteX44" fmla="*/ 720725 w 1679575"/>
                  <a:gd name="connsiteY44" fmla="*/ 57150 h 895350"/>
                  <a:gd name="connsiteX45" fmla="*/ 803275 w 1679575"/>
                  <a:gd name="connsiteY45" fmla="*/ 44450 h 895350"/>
                  <a:gd name="connsiteX46" fmla="*/ 885825 w 1679575"/>
                  <a:gd name="connsiteY46" fmla="*/ 22225 h 895350"/>
                  <a:gd name="connsiteX47" fmla="*/ 977900 w 1679575"/>
                  <a:gd name="connsiteY47" fmla="*/ 12700 h 895350"/>
                  <a:gd name="connsiteX48" fmla="*/ 1095375 w 1679575"/>
                  <a:gd name="connsiteY48" fmla="*/ 12700 h 895350"/>
                  <a:gd name="connsiteX49" fmla="*/ 1158875 w 1679575"/>
                  <a:gd name="connsiteY49" fmla="*/ 34925 h 895350"/>
                  <a:gd name="connsiteX50" fmla="*/ 1224756 w 1679575"/>
                  <a:gd name="connsiteY50" fmla="*/ 58738 h 895350"/>
                  <a:gd name="connsiteX51" fmla="*/ 1279525 w 1679575"/>
                  <a:gd name="connsiteY51" fmla="*/ 85725 h 895350"/>
                  <a:gd name="connsiteX52" fmla="*/ 1329532 w 1679575"/>
                  <a:gd name="connsiteY52" fmla="*/ 92075 h 895350"/>
                  <a:gd name="connsiteX53" fmla="*/ 1403350 w 1679575"/>
                  <a:gd name="connsiteY53" fmla="*/ 123825 h 895350"/>
                  <a:gd name="connsiteX54" fmla="*/ 1492250 w 1679575"/>
                  <a:gd name="connsiteY54" fmla="*/ 177800 h 895350"/>
                  <a:gd name="connsiteX55" fmla="*/ 1529557 w 1679575"/>
                  <a:gd name="connsiteY55" fmla="*/ 210344 h 895350"/>
                  <a:gd name="connsiteX56" fmla="*/ 1565275 w 1679575"/>
                  <a:gd name="connsiteY56" fmla="*/ 265113 h 895350"/>
                  <a:gd name="connsiteX57" fmla="*/ 1587500 w 1679575"/>
                  <a:gd name="connsiteY57" fmla="*/ 301625 h 895350"/>
                  <a:gd name="connsiteX58" fmla="*/ 1631950 w 1679575"/>
                  <a:gd name="connsiteY58" fmla="*/ 400050 h 895350"/>
                  <a:gd name="connsiteX59" fmla="*/ 1657350 w 1679575"/>
                  <a:gd name="connsiteY59" fmla="*/ 498475 h 895350"/>
                  <a:gd name="connsiteX60" fmla="*/ 1679575 w 1679575"/>
                  <a:gd name="connsiteY60" fmla="*/ 596900 h 895350"/>
                  <a:gd name="connsiteX61" fmla="*/ 1676400 w 1679575"/>
                  <a:gd name="connsiteY61" fmla="*/ 685800 h 895350"/>
                  <a:gd name="connsiteX62" fmla="*/ 1663700 w 1679575"/>
                  <a:gd name="connsiteY62" fmla="*/ 730250 h 895350"/>
                  <a:gd name="connsiteX63" fmla="*/ 1660525 w 1679575"/>
                  <a:gd name="connsiteY63" fmla="*/ 793750 h 895350"/>
                  <a:gd name="connsiteX64" fmla="*/ 1635125 w 1679575"/>
                  <a:gd name="connsiteY64" fmla="*/ 844550 h 895350"/>
                  <a:gd name="connsiteX65" fmla="*/ 1600200 w 1679575"/>
                  <a:gd name="connsiteY65" fmla="*/ 866775 h 895350"/>
                  <a:gd name="connsiteX66" fmla="*/ 1558925 w 1679575"/>
                  <a:gd name="connsiteY66" fmla="*/ 885825 h 895350"/>
                  <a:gd name="connsiteX67" fmla="*/ 1498600 w 1679575"/>
                  <a:gd name="connsiteY67" fmla="*/ 895350 h 895350"/>
                  <a:gd name="connsiteX68" fmla="*/ 1428750 w 1679575"/>
                  <a:gd name="connsiteY68" fmla="*/ 895350 h 895350"/>
                  <a:gd name="connsiteX69" fmla="*/ 1379538 w 1679575"/>
                  <a:gd name="connsiteY69" fmla="*/ 889794 h 895350"/>
                  <a:gd name="connsiteX70" fmla="*/ 1311275 w 1679575"/>
                  <a:gd name="connsiteY70" fmla="*/ 892175 h 895350"/>
                  <a:gd name="connsiteX71" fmla="*/ 1251744 w 1679575"/>
                  <a:gd name="connsiteY71" fmla="*/ 889000 h 895350"/>
                  <a:gd name="connsiteX72" fmla="*/ 1189832 w 1679575"/>
                  <a:gd name="connsiteY72" fmla="*/ 883444 h 895350"/>
                  <a:gd name="connsiteX73" fmla="*/ 1143794 w 1679575"/>
                  <a:gd name="connsiteY73" fmla="*/ 873125 h 895350"/>
                  <a:gd name="connsiteX74" fmla="*/ 1097757 w 1679575"/>
                  <a:gd name="connsiteY74" fmla="*/ 876300 h 895350"/>
                  <a:gd name="connsiteX75" fmla="*/ 1047750 w 1679575"/>
                  <a:gd name="connsiteY75" fmla="*/ 873125 h 895350"/>
                  <a:gd name="connsiteX76" fmla="*/ 996950 w 1679575"/>
                  <a:gd name="connsiteY76" fmla="*/ 873125 h 895350"/>
                  <a:gd name="connsiteX77" fmla="*/ 946150 w 1679575"/>
                  <a:gd name="connsiteY77" fmla="*/ 873125 h 895350"/>
                  <a:gd name="connsiteX78" fmla="*/ 936625 w 1679575"/>
                  <a:gd name="connsiteY78" fmla="*/ 841375 h 895350"/>
                  <a:gd name="connsiteX79" fmla="*/ 923925 w 1679575"/>
                  <a:gd name="connsiteY79" fmla="*/ 792162 h 895350"/>
                  <a:gd name="connsiteX80" fmla="*/ 929481 w 1679575"/>
                  <a:gd name="connsiteY80" fmla="*/ 808831 h 895350"/>
                  <a:gd name="connsiteX81" fmla="*/ 911225 w 1679575"/>
                  <a:gd name="connsiteY81" fmla="*/ 755650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679575" h="895350">
                    <a:moveTo>
                      <a:pt x="968375" y="412750"/>
                    </a:moveTo>
                    <a:lnTo>
                      <a:pt x="962025" y="482600"/>
                    </a:lnTo>
                    <a:lnTo>
                      <a:pt x="974725" y="527050"/>
                    </a:lnTo>
                    <a:lnTo>
                      <a:pt x="984250" y="571500"/>
                    </a:lnTo>
                    <a:lnTo>
                      <a:pt x="993775" y="615950"/>
                    </a:lnTo>
                    <a:cubicBezTo>
                      <a:pt x="995760" y="631164"/>
                      <a:pt x="997215" y="650081"/>
                      <a:pt x="996157" y="662781"/>
                    </a:cubicBezTo>
                    <a:cubicBezTo>
                      <a:pt x="995099" y="675481"/>
                      <a:pt x="993114" y="680905"/>
                      <a:pt x="987425" y="692150"/>
                    </a:cubicBezTo>
                    <a:lnTo>
                      <a:pt x="962025" y="730250"/>
                    </a:lnTo>
                    <a:lnTo>
                      <a:pt x="901700" y="755650"/>
                    </a:lnTo>
                    <a:lnTo>
                      <a:pt x="847725" y="771525"/>
                    </a:lnTo>
                    <a:lnTo>
                      <a:pt x="771525" y="774700"/>
                    </a:lnTo>
                    <a:lnTo>
                      <a:pt x="730250" y="777875"/>
                    </a:lnTo>
                    <a:lnTo>
                      <a:pt x="730250" y="777875"/>
                    </a:lnTo>
                    <a:lnTo>
                      <a:pt x="660400" y="733425"/>
                    </a:lnTo>
                    <a:lnTo>
                      <a:pt x="638175" y="711200"/>
                    </a:lnTo>
                    <a:lnTo>
                      <a:pt x="609600" y="660400"/>
                    </a:lnTo>
                    <a:lnTo>
                      <a:pt x="579438" y="649287"/>
                    </a:lnTo>
                    <a:lnTo>
                      <a:pt x="551656" y="627063"/>
                    </a:lnTo>
                    <a:lnTo>
                      <a:pt x="500857" y="621505"/>
                    </a:lnTo>
                    <a:lnTo>
                      <a:pt x="445294" y="626269"/>
                    </a:lnTo>
                    <a:lnTo>
                      <a:pt x="405607" y="636587"/>
                    </a:lnTo>
                    <a:lnTo>
                      <a:pt x="376237" y="661194"/>
                    </a:lnTo>
                    <a:lnTo>
                      <a:pt x="357187" y="707231"/>
                    </a:lnTo>
                    <a:lnTo>
                      <a:pt x="353219" y="745331"/>
                    </a:lnTo>
                    <a:lnTo>
                      <a:pt x="324644" y="744537"/>
                    </a:lnTo>
                    <a:lnTo>
                      <a:pt x="298450" y="733425"/>
                    </a:lnTo>
                    <a:lnTo>
                      <a:pt x="250825" y="717550"/>
                    </a:lnTo>
                    <a:lnTo>
                      <a:pt x="152400" y="676275"/>
                    </a:lnTo>
                    <a:cubicBezTo>
                      <a:pt x="137583" y="669925"/>
                      <a:pt x="124354" y="665163"/>
                      <a:pt x="107950" y="657225"/>
                    </a:cubicBezTo>
                    <a:cubicBezTo>
                      <a:pt x="91546" y="649288"/>
                      <a:pt x="71967" y="638175"/>
                      <a:pt x="53975" y="628650"/>
                    </a:cubicBezTo>
                    <a:lnTo>
                      <a:pt x="12700" y="593725"/>
                    </a:lnTo>
                    <a:lnTo>
                      <a:pt x="0" y="517525"/>
                    </a:lnTo>
                    <a:cubicBezTo>
                      <a:pt x="1058" y="467783"/>
                      <a:pt x="2117" y="418042"/>
                      <a:pt x="3175" y="368300"/>
                    </a:cubicBezTo>
                    <a:lnTo>
                      <a:pt x="19050" y="279400"/>
                    </a:lnTo>
                    <a:lnTo>
                      <a:pt x="41275" y="228600"/>
                    </a:lnTo>
                    <a:lnTo>
                      <a:pt x="111125" y="117475"/>
                    </a:lnTo>
                    <a:lnTo>
                      <a:pt x="174625" y="63500"/>
                    </a:lnTo>
                    <a:lnTo>
                      <a:pt x="247650" y="12700"/>
                    </a:lnTo>
                    <a:lnTo>
                      <a:pt x="330200" y="6350"/>
                    </a:lnTo>
                    <a:lnTo>
                      <a:pt x="387350" y="0"/>
                    </a:lnTo>
                    <a:lnTo>
                      <a:pt x="460375" y="3175"/>
                    </a:lnTo>
                    <a:lnTo>
                      <a:pt x="527050" y="3175"/>
                    </a:lnTo>
                    <a:lnTo>
                      <a:pt x="612775" y="44450"/>
                    </a:lnTo>
                    <a:lnTo>
                      <a:pt x="665163" y="51594"/>
                    </a:lnTo>
                    <a:lnTo>
                      <a:pt x="720725" y="57150"/>
                    </a:lnTo>
                    <a:lnTo>
                      <a:pt x="803275" y="44450"/>
                    </a:lnTo>
                    <a:lnTo>
                      <a:pt x="885825" y="22225"/>
                    </a:lnTo>
                    <a:lnTo>
                      <a:pt x="977900" y="12700"/>
                    </a:lnTo>
                    <a:lnTo>
                      <a:pt x="1095375" y="12700"/>
                    </a:lnTo>
                    <a:lnTo>
                      <a:pt x="1158875" y="34925"/>
                    </a:lnTo>
                    <a:lnTo>
                      <a:pt x="1224756" y="58738"/>
                    </a:lnTo>
                    <a:lnTo>
                      <a:pt x="1279525" y="85725"/>
                    </a:lnTo>
                    <a:lnTo>
                      <a:pt x="1329532" y="92075"/>
                    </a:lnTo>
                    <a:lnTo>
                      <a:pt x="1403350" y="123825"/>
                    </a:lnTo>
                    <a:lnTo>
                      <a:pt x="1492250" y="177800"/>
                    </a:lnTo>
                    <a:lnTo>
                      <a:pt x="1529557" y="210344"/>
                    </a:lnTo>
                    <a:lnTo>
                      <a:pt x="1565275" y="265113"/>
                    </a:lnTo>
                    <a:lnTo>
                      <a:pt x="1587500" y="301625"/>
                    </a:lnTo>
                    <a:lnTo>
                      <a:pt x="1631950" y="400050"/>
                    </a:lnTo>
                    <a:lnTo>
                      <a:pt x="1657350" y="498475"/>
                    </a:lnTo>
                    <a:lnTo>
                      <a:pt x="1679575" y="596900"/>
                    </a:lnTo>
                    <a:lnTo>
                      <a:pt x="1676400" y="685800"/>
                    </a:lnTo>
                    <a:lnTo>
                      <a:pt x="1663700" y="730250"/>
                    </a:lnTo>
                    <a:lnTo>
                      <a:pt x="1660525" y="793750"/>
                    </a:lnTo>
                    <a:lnTo>
                      <a:pt x="1635125" y="844550"/>
                    </a:lnTo>
                    <a:lnTo>
                      <a:pt x="1600200" y="866775"/>
                    </a:lnTo>
                    <a:lnTo>
                      <a:pt x="1558925" y="885825"/>
                    </a:lnTo>
                    <a:lnTo>
                      <a:pt x="1498600" y="895350"/>
                    </a:lnTo>
                    <a:lnTo>
                      <a:pt x="1428750" y="895350"/>
                    </a:lnTo>
                    <a:lnTo>
                      <a:pt x="1379538" y="889794"/>
                    </a:lnTo>
                    <a:lnTo>
                      <a:pt x="1311275" y="892175"/>
                    </a:lnTo>
                    <a:cubicBezTo>
                      <a:pt x="1289050" y="887942"/>
                      <a:pt x="1271985" y="890455"/>
                      <a:pt x="1251744" y="889000"/>
                    </a:cubicBezTo>
                    <a:cubicBezTo>
                      <a:pt x="1231504" y="887545"/>
                      <a:pt x="1208882" y="886090"/>
                      <a:pt x="1189832" y="883444"/>
                    </a:cubicBezTo>
                    <a:lnTo>
                      <a:pt x="1143794" y="873125"/>
                    </a:lnTo>
                    <a:lnTo>
                      <a:pt x="1097757" y="876300"/>
                    </a:lnTo>
                    <a:lnTo>
                      <a:pt x="1047750" y="873125"/>
                    </a:lnTo>
                    <a:lnTo>
                      <a:pt x="996950" y="873125"/>
                    </a:lnTo>
                    <a:cubicBezTo>
                      <a:pt x="980017" y="874713"/>
                      <a:pt x="956204" y="878417"/>
                      <a:pt x="946150" y="873125"/>
                    </a:cubicBezTo>
                    <a:lnTo>
                      <a:pt x="936625" y="841375"/>
                    </a:lnTo>
                    <a:lnTo>
                      <a:pt x="923925" y="792162"/>
                    </a:lnTo>
                    <a:lnTo>
                      <a:pt x="929481" y="808831"/>
                    </a:lnTo>
                    <a:lnTo>
                      <a:pt x="911225" y="755650"/>
                    </a:lnTo>
                  </a:path>
                </a:pathLst>
              </a:custGeom>
              <a:solidFill>
                <a:srgbClr val="FFFFE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-1158681" y="3205412"/>
                <a:ext cx="176212" cy="147637"/>
              </a:xfrm>
              <a:custGeom>
                <a:avLst/>
                <a:gdLst>
                  <a:gd name="connsiteX0" fmla="*/ 128587 w 176212"/>
                  <a:gd name="connsiteY0" fmla="*/ 147637 h 147637"/>
                  <a:gd name="connsiteX1" fmla="*/ 150018 w 176212"/>
                  <a:gd name="connsiteY1" fmla="*/ 64293 h 147637"/>
                  <a:gd name="connsiteX2" fmla="*/ 161925 w 176212"/>
                  <a:gd name="connsiteY2" fmla="*/ 38100 h 147637"/>
                  <a:gd name="connsiteX3" fmla="*/ 176212 w 176212"/>
                  <a:gd name="connsiteY3" fmla="*/ 2381 h 147637"/>
                  <a:gd name="connsiteX4" fmla="*/ 159543 w 176212"/>
                  <a:gd name="connsiteY4" fmla="*/ 0 h 147637"/>
                  <a:gd name="connsiteX5" fmla="*/ 130968 w 176212"/>
                  <a:gd name="connsiteY5" fmla="*/ 9525 h 147637"/>
                  <a:gd name="connsiteX6" fmla="*/ 109537 w 176212"/>
                  <a:gd name="connsiteY6" fmla="*/ 26193 h 147637"/>
                  <a:gd name="connsiteX7" fmla="*/ 73818 w 176212"/>
                  <a:gd name="connsiteY7" fmla="*/ 40481 h 147637"/>
                  <a:gd name="connsiteX8" fmla="*/ 42862 w 176212"/>
                  <a:gd name="connsiteY8" fmla="*/ 64293 h 147637"/>
                  <a:gd name="connsiteX9" fmla="*/ 14287 w 176212"/>
                  <a:gd name="connsiteY9" fmla="*/ 85725 h 147637"/>
                  <a:gd name="connsiteX10" fmla="*/ 0 w 176212"/>
                  <a:gd name="connsiteY10" fmla="*/ 92868 h 147637"/>
                  <a:gd name="connsiteX11" fmla="*/ 0 w 176212"/>
                  <a:gd name="connsiteY11" fmla="*/ 92868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212" h="147637">
                    <a:moveTo>
                      <a:pt x="128587" y="147637"/>
                    </a:moveTo>
                    <a:lnTo>
                      <a:pt x="150018" y="64293"/>
                    </a:lnTo>
                    <a:lnTo>
                      <a:pt x="161925" y="38100"/>
                    </a:lnTo>
                    <a:lnTo>
                      <a:pt x="176212" y="2381"/>
                    </a:lnTo>
                    <a:lnTo>
                      <a:pt x="159543" y="0"/>
                    </a:lnTo>
                    <a:lnTo>
                      <a:pt x="130968" y="9525"/>
                    </a:lnTo>
                    <a:lnTo>
                      <a:pt x="109537" y="26193"/>
                    </a:lnTo>
                    <a:lnTo>
                      <a:pt x="73818" y="40481"/>
                    </a:lnTo>
                    <a:lnTo>
                      <a:pt x="42862" y="64293"/>
                    </a:lnTo>
                    <a:lnTo>
                      <a:pt x="14287" y="85725"/>
                    </a:lnTo>
                    <a:lnTo>
                      <a:pt x="0" y="92868"/>
                    </a:lnTo>
                    <a:lnTo>
                      <a:pt x="0" y="9286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/>
              <p:cNvSpPr/>
              <p:nvPr/>
            </p:nvSpPr>
            <p:spPr>
              <a:xfrm>
                <a:off x="-1656364" y="3281112"/>
                <a:ext cx="253186" cy="166710"/>
              </a:xfrm>
              <a:custGeom>
                <a:avLst/>
                <a:gdLst>
                  <a:gd name="connsiteX0" fmla="*/ 254794 w 254794"/>
                  <a:gd name="connsiteY0" fmla="*/ 30957 h 107157"/>
                  <a:gd name="connsiteX1" fmla="*/ 171450 w 254794"/>
                  <a:gd name="connsiteY1" fmla="*/ 9525 h 107157"/>
                  <a:gd name="connsiteX2" fmla="*/ 69056 w 254794"/>
                  <a:gd name="connsiteY2" fmla="*/ 0 h 107157"/>
                  <a:gd name="connsiteX3" fmla="*/ 30956 w 254794"/>
                  <a:gd name="connsiteY3" fmla="*/ 0 h 107157"/>
                  <a:gd name="connsiteX4" fmla="*/ 19050 w 254794"/>
                  <a:gd name="connsiteY4" fmla="*/ 7144 h 107157"/>
                  <a:gd name="connsiteX5" fmla="*/ 4763 w 254794"/>
                  <a:gd name="connsiteY5" fmla="*/ 23813 h 107157"/>
                  <a:gd name="connsiteX6" fmla="*/ 0 w 254794"/>
                  <a:gd name="connsiteY6" fmla="*/ 42863 h 107157"/>
                  <a:gd name="connsiteX7" fmla="*/ 0 w 254794"/>
                  <a:gd name="connsiteY7" fmla="*/ 71438 h 107157"/>
                  <a:gd name="connsiteX8" fmla="*/ 14288 w 254794"/>
                  <a:gd name="connsiteY8" fmla="*/ 90488 h 107157"/>
                  <a:gd name="connsiteX9" fmla="*/ 14288 w 254794"/>
                  <a:gd name="connsiteY9" fmla="*/ 90488 h 107157"/>
                  <a:gd name="connsiteX10" fmla="*/ 23813 w 254794"/>
                  <a:gd name="connsiteY10" fmla="*/ 107157 h 107157"/>
                  <a:gd name="connsiteX11" fmla="*/ 23813 w 254794"/>
                  <a:gd name="connsiteY11" fmla="*/ 107157 h 107157"/>
                  <a:gd name="connsiteX0" fmla="*/ 254794 w 254794"/>
                  <a:gd name="connsiteY0" fmla="*/ 30957 h 107157"/>
                  <a:gd name="connsiteX1" fmla="*/ 171450 w 254794"/>
                  <a:gd name="connsiteY1" fmla="*/ 9525 h 107157"/>
                  <a:gd name="connsiteX2" fmla="*/ 69056 w 254794"/>
                  <a:gd name="connsiteY2" fmla="*/ 0 h 107157"/>
                  <a:gd name="connsiteX3" fmla="*/ 30956 w 254794"/>
                  <a:gd name="connsiteY3" fmla="*/ 0 h 107157"/>
                  <a:gd name="connsiteX4" fmla="*/ 19050 w 254794"/>
                  <a:gd name="connsiteY4" fmla="*/ 7144 h 107157"/>
                  <a:gd name="connsiteX5" fmla="*/ 4763 w 254794"/>
                  <a:gd name="connsiteY5" fmla="*/ 23813 h 107157"/>
                  <a:gd name="connsiteX6" fmla="*/ 0 w 254794"/>
                  <a:gd name="connsiteY6" fmla="*/ 42863 h 107157"/>
                  <a:gd name="connsiteX7" fmla="*/ 0 w 254794"/>
                  <a:gd name="connsiteY7" fmla="*/ 71438 h 107157"/>
                  <a:gd name="connsiteX8" fmla="*/ 14288 w 254794"/>
                  <a:gd name="connsiteY8" fmla="*/ 90488 h 107157"/>
                  <a:gd name="connsiteX9" fmla="*/ 14288 w 254794"/>
                  <a:gd name="connsiteY9" fmla="*/ 90488 h 107157"/>
                  <a:gd name="connsiteX10" fmla="*/ 23813 w 254794"/>
                  <a:gd name="connsiteY10" fmla="*/ 107157 h 107157"/>
                  <a:gd name="connsiteX11" fmla="*/ 23813 w 254794"/>
                  <a:gd name="connsiteY11" fmla="*/ 107157 h 107157"/>
                  <a:gd name="connsiteX0" fmla="*/ 254794 w 254794"/>
                  <a:gd name="connsiteY0" fmla="*/ 59532 h 135732"/>
                  <a:gd name="connsiteX1" fmla="*/ 171450 w 254794"/>
                  <a:gd name="connsiteY1" fmla="*/ 38100 h 135732"/>
                  <a:gd name="connsiteX2" fmla="*/ 80963 w 254794"/>
                  <a:gd name="connsiteY2" fmla="*/ 0 h 135732"/>
                  <a:gd name="connsiteX3" fmla="*/ 30956 w 254794"/>
                  <a:gd name="connsiteY3" fmla="*/ 28575 h 135732"/>
                  <a:gd name="connsiteX4" fmla="*/ 19050 w 254794"/>
                  <a:gd name="connsiteY4" fmla="*/ 35719 h 135732"/>
                  <a:gd name="connsiteX5" fmla="*/ 4763 w 254794"/>
                  <a:gd name="connsiteY5" fmla="*/ 52388 h 135732"/>
                  <a:gd name="connsiteX6" fmla="*/ 0 w 254794"/>
                  <a:gd name="connsiteY6" fmla="*/ 71438 h 135732"/>
                  <a:gd name="connsiteX7" fmla="*/ 0 w 254794"/>
                  <a:gd name="connsiteY7" fmla="*/ 100013 h 135732"/>
                  <a:gd name="connsiteX8" fmla="*/ 14288 w 254794"/>
                  <a:gd name="connsiteY8" fmla="*/ 119063 h 135732"/>
                  <a:gd name="connsiteX9" fmla="*/ 14288 w 254794"/>
                  <a:gd name="connsiteY9" fmla="*/ 119063 h 135732"/>
                  <a:gd name="connsiteX10" fmla="*/ 23813 w 254794"/>
                  <a:gd name="connsiteY10" fmla="*/ 135732 h 135732"/>
                  <a:gd name="connsiteX11" fmla="*/ 23813 w 254794"/>
                  <a:gd name="connsiteY11" fmla="*/ 135732 h 135732"/>
                  <a:gd name="connsiteX0" fmla="*/ 254794 w 254794"/>
                  <a:gd name="connsiteY0" fmla="*/ 63901 h 140101"/>
                  <a:gd name="connsiteX1" fmla="*/ 171450 w 254794"/>
                  <a:gd name="connsiteY1" fmla="*/ 42469 h 140101"/>
                  <a:gd name="connsiteX2" fmla="*/ 80963 w 254794"/>
                  <a:gd name="connsiteY2" fmla="*/ 4369 h 140101"/>
                  <a:gd name="connsiteX3" fmla="*/ 30956 w 254794"/>
                  <a:gd name="connsiteY3" fmla="*/ 32944 h 140101"/>
                  <a:gd name="connsiteX4" fmla="*/ 19050 w 254794"/>
                  <a:gd name="connsiteY4" fmla="*/ 40088 h 140101"/>
                  <a:gd name="connsiteX5" fmla="*/ 4763 w 254794"/>
                  <a:gd name="connsiteY5" fmla="*/ 56757 h 140101"/>
                  <a:gd name="connsiteX6" fmla="*/ 0 w 254794"/>
                  <a:gd name="connsiteY6" fmla="*/ 75807 h 140101"/>
                  <a:gd name="connsiteX7" fmla="*/ 0 w 254794"/>
                  <a:gd name="connsiteY7" fmla="*/ 104382 h 140101"/>
                  <a:gd name="connsiteX8" fmla="*/ 14288 w 254794"/>
                  <a:gd name="connsiteY8" fmla="*/ 123432 h 140101"/>
                  <a:gd name="connsiteX9" fmla="*/ 14288 w 254794"/>
                  <a:gd name="connsiteY9" fmla="*/ 123432 h 140101"/>
                  <a:gd name="connsiteX10" fmla="*/ 23813 w 254794"/>
                  <a:gd name="connsiteY10" fmla="*/ 140101 h 140101"/>
                  <a:gd name="connsiteX11" fmla="*/ 23813 w 254794"/>
                  <a:gd name="connsiteY11" fmla="*/ 140101 h 140101"/>
                  <a:gd name="connsiteX0" fmla="*/ 304800 w 304800"/>
                  <a:gd name="connsiteY0" fmla="*/ 63901 h 140101"/>
                  <a:gd name="connsiteX1" fmla="*/ 221456 w 304800"/>
                  <a:gd name="connsiteY1" fmla="*/ 42469 h 140101"/>
                  <a:gd name="connsiteX2" fmla="*/ 130969 w 304800"/>
                  <a:gd name="connsiteY2" fmla="*/ 4369 h 140101"/>
                  <a:gd name="connsiteX3" fmla="*/ 80962 w 304800"/>
                  <a:gd name="connsiteY3" fmla="*/ 32944 h 140101"/>
                  <a:gd name="connsiteX4" fmla="*/ 0 w 304800"/>
                  <a:gd name="connsiteY4" fmla="*/ 32945 h 140101"/>
                  <a:gd name="connsiteX5" fmla="*/ 54769 w 304800"/>
                  <a:gd name="connsiteY5" fmla="*/ 56757 h 140101"/>
                  <a:gd name="connsiteX6" fmla="*/ 50006 w 304800"/>
                  <a:gd name="connsiteY6" fmla="*/ 75807 h 140101"/>
                  <a:gd name="connsiteX7" fmla="*/ 50006 w 304800"/>
                  <a:gd name="connsiteY7" fmla="*/ 104382 h 140101"/>
                  <a:gd name="connsiteX8" fmla="*/ 64294 w 304800"/>
                  <a:gd name="connsiteY8" fmla="*/ 123432 h 140101"/>
                  <a:gd name="connsiteX9" fmla="*/ 64294 w 304800"/>
                  <a:gd name="connsiteY9" fmla="*/ 123432 h 140101"/>
                  <a:gd name="connsiteX10" fmla="*/ 73819 w 304800"/>
                  <a:gd name="connsiteY10" fmla="*/ 140101 h 140101"/>
                  <a:gd name="connsiteX11" fmla="*/ 73819 w 304800"/>
                  <a:gd name="connsiteY11" fmla="*/ 140101 h 140101"/>
                  <a:gd name="connsiteX0" fmla="*/ 304800 w 304800"/>
                  <a:gd name="connsiteY0" fmla="*/ 66629 h 142829"/>
                  <a:gd name="connsiteX1" fmla="*/ 221456 w 304800"/>
                  <a:gd name="connsiteY1" fmla="*/ 45197 h 142829"/>
                  <a:gd name="connsiteX2" fmla="*/ 130969 w 304800"/>
                  <a:gd name="connsiteY2" fmla="*/ 7097 h 142829"/>
                  <a:gd name="connsiteX3" fmla="*/ 78581 w 304800"/>
                  <a:gd name="connsiteY3" fmla="*/ 16622 h 142829"/>
                  <a:gd name="connsiteX4" fmla="*/ 0 w 304800"/>
                  <a:gd name="connsiteY4" fmla="*/ 35673 h 142829"/>
                  <a:gd name="connsiteX5" fmla="*/ 54769 w 304800"/>
                  <a:gd name="connsiteY5" fmla="*/ 59485 h 142829"/>
                  <a:gd name="connsiteX6" fmla="*/ 50006 w 304800"/>
                  <a:gd name="connsiteY6" fmla="*/ 78535 h 142829"/>
                  <a:gd name="connsiteX7" fmla="*/ 50006 w 304800"/>
                  <a:gd name="connsiteY7" fmla="*/ 107110 h 142829"/>
                  <a:gd name="connsiteX8" fmla="*/ 64294 w 304800"/>
                  <a:gd name="connsiteY8" fmla="*/ 126160 h 142829"/>
                  <a:gd name="connsiteX9" fmla="*/ 64294 w 304800"/>
                  <a:gd name="connsiteY9" fmla="*/ 126160 h 142829"/>
                  <a:gd name="connsiteX10" fmla="*/ 73819 w 304800"/>
                  <a:gd name="connsiteY10" fmla="*/ 142829 h 142829"/>
                  <a:gd name="connsiteX11" fmla="*/ 73819 w 304800"/>
                  <a:gd name="connsiteY11" fmla="*/ 142829 h 142829"/>
                  <a:gd name="connsiteX0" fmla="*/ 254794 w 254794"/>
                  <a:gd name="connsiteY0" fmla="*/ 66629 h 142829"/>
                  <a:gd name="connsiteX1" fmla="*/ 171450 w 254794"/>
                  <a:gd name="connsiteY1" fmla="*/ 45197 h 142829"/>
                  <a:gd name="connsiteX2" fmla="*/ 80963 w 254794"/>
                  <a:gd name="connsiteY2" fmla="*/ 7097 h 142829"/>
                  <a:gd name="connsiteX3" fmla="*/ 28575 w 254794"/>
                  <a:gd name="connsiteY3" fmla="*/ 16622 h 142829"/>
                  <a:gd name="connsiteX4" fmla="*/ 4763 w 254794"/>
                  <a:gd name="connsiteY4" fmla="*/ 59485 h 142829"/>
                  <a:gd name="connsiteX5" fmla="*/ 0 w 254794"/>
                  <a:gd name="connsiteY5" fmla="*/ 78535 h 142829"/>
                  <a:gd name="connsiteX6" fmla="*/ 0 w 254794"/>
                  <a:gd name="connsiteY6" fmla="*/ 107110 h 142829"/>
                  <a:gd name="connsiteX7" fmla="*/ 14288 w 254794"/>
                  <a:gd name="connsiteY7" fmla="*/ 126160 h 142829"/>
                  <a:gd name="connsiteX8" fmla="*/ 14288 w 254794"/>
                  <a:gd name="connsiteY8" fmla="*/ 126160 h 142829"/>
                  <a:gd name="connsiteX9" fmla="*/ 23813 w 254794"/>
                  <a:gd name="connsiteY9" fmla="*/ 142829 h 142829"/>
                  <a:gd name="connsiteX10" fmla="*/ 23813 w 254794"/>
                  <a:gd name="connsiteY10" fmla="*/ 142829 h 142829"/>
                  <a:gd name="connsiteX0" fmla="*/ 254794 w 254794"/>
                  <a:gd name="connsiteY0" fmla="*/ 66629 h 142829"/>
                  <a:gd name="connsiteX1" fmla="*/ 171450 w 254794"/>
                  <a:gd name="connsiteY1" fmla="*/ 45197 h 142829"/>
                  <a:gd name="connsiteX2" fmla="*/ 80963 w 254794"/>
                  <a:gd name="connsiteY2" fmla="*/ 7097 h 142829"/>
                  <a:gd name="connsiteX3" fmla="*/ 28575 w 254794"/>
                  <a:gd name="connsiteY3" fmla="*/ 16622 h 142829"/>
                  <a:gd name="connsiteX4" fmla="*/ 9526 w 254794"/>
                  <a:gd name="connsiteY4" fmla="*/ 54722 h 142829"/>
                  <a:gd name="connsiteX5" fmla="*/ 0 w 254794"/>
                  <a:gd name="connsiteY5" fmla="*/ 78535 h 142829"/>
                  <a:gd name="connsiteX6" fmla="*/ 0 w 254794"/>
                  <a:gd name="connsiteY6" fmla="*/ 107110 h 142829"/>
                  <a:gd name="connsiteX7" fmla="*/ 14288 w 254794"/>
                  <a:gd name="connsiteY7" fmla="*/ 126160 h 142829"/>
                  <a:gd name="connsiteX8" fmla="*/ 14288 w 254794"/>
                  <a:gd name="connsiteY8" fmla="*/ 126160 h 142829"/>
                  <a:gd name="connsiteX9" fmla="*/ 23813 w 254794"/>
                  <a:gd name="connsiteY9" fmla="*/ 142829 h 142829"/>
                  <a:gd name="connsiteX10" fmla="*/ 23813 w 254794"/>
                  <a:gd name="connsiteY10" fmla="*/ 142829 h 14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794" h="142829">
                    <a:moveTo>
                      <a:pt x="254794" y="66629"/>
                    </a:moveTo>
                    <a:lnTo>
                      <a:pt x="171450" y="45197"/>
                    </a:lnTo>
                    <a:lnTo>
                      <a:pt x="80963" y="7097"/>
                    </a:lnTo>
                    <a:cubicBezTo>
                      <a:pt x="42863" y="-9572"/>
                      <a:pt x="45244" y="7097"/>
                      <a:pt x="28575" y="16622"/>
                    </a:cubicBezTo>
                    <a:lnTo>
                      <a:pt x="9526" y="54722"/>
                    </a:lnTo>
                    <a:lnTo>
                      <a:pt x="0" y="78535"/>
                    </a:lnTo>
                    <a:lnTo>
                      <a:pt x="0" y="107110"/>
                    </a:lnTo>
                    <a:lnTo>
                      <a:pt x="14288" y="126160"/>
                    </a:lnTo>
                    <a:lnTo>
                      <a:pt x="14288" y="126160"/>
                    </a:lnTo>
                    <a:lnTo>
                      <a:pt x="23813" y="142829"/>
                    </a:lnTo>
                    <a:lnTo>
                      <a:pt x="23813" y="142829"/>
                    </a:lnTo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90000"/>
                    </a:schemeClr>
                  </a:gs>
                  <a:gs pos="73000">
                    <a:schemeClr val="bg2">
                      <a:lumMod val="75000"/>
                    </a:schemeClr>
                  </a:gs>
                  <a:gs pos="100000">
                    <a:schemeClr val="bg2">
                      <a:lumMod val="1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>
                <a:off x="-1503963" y="3091113"/>
                <a:ext cx="411957" cy="150018"/>
              </a:xfrm>
              <a:custGeom>
                <a:avLst/>
                <a:gdLst>
                  <a:gd name="connsiteX0" fmla="*/ 0 w 404813"/>
                  <a:gd name="connsiteY0" fmla="*/ 0 h 140493"/>
                  <a:gd name="connsiteX1" fmla="*/ 104775 w 404813"/>
                  <a:gd name="connsiteY1" fmla="*/ 7143 h 140493"/>
                  <a:gd name="connsiteX2" fmla="*/ 121444 w 404813"/>
                  <a:gd name="connsiteY2" fmla="*/ 30956 h 140493"/>
                  <a:gd name="connsiteX3" fmla="*/ 145256 w 404813"/>
                  <a:gd name="connsiteY3" fmla="*/ 40481 h 140493"/>
                  <a:gd name="connsiteX4" fmla="*/ 188119 w 404813"/>
                  <a:gd name="connsiteY4" fmla="*/ 52387 h 140493"/>
                  <a:gd name="connsiteX5" fmla="*/ 226219 w 404813"/>
                  <a:gd name="connsiteY5" fmla="*/ 57150 h 140493"/>
                  <a:gd name="connsiteX6" fmla="*/ 278606 w 404813"/>
                  <a:gd name="connsiteY6" fmla="*/ 69056 h 140493"/>
                  <a:gd name="connsiteX7" fmla="*/ 323850 w 404813"/>
                  <a:gd name="connsiteY7" fmla="*/ 78581 h 140493"/>
                  <a:gd name="connsiteX8" fmla="*/ 354806 w 404813"/>
                  <a:gd name="connsiteY8" fmla="*/ 104775 h 140493"/>
                  <a:gd name="connsiteX9" fmla="*/ 381000 w 404813"/>
                  <a:gd name="connsiteY9" fmla="*/ 123825 h 140493"/>
                  <a:gd name="connsiteX10" fmla="*/ 395288 w 404813"/>
                  <a:gd name="connsiteY10" fmla="*/ 133350 h 140493"/>
                  <a:gd name="connsiteX11" fmla="*/ 404813 w 404813"/>
                  <a:gd name="connsiteY11" fmla="*/ 140493 h 140493"/>
                  <a:gd name="connsiteX0" fmla="*/ 0 w 404813"/>
                  <a:gd name="connsiteY0" fmla="*/ 0 h 140493"/>
                  <a:gd name="connsiteX1" fmla="*/ 54769 w 404813"/>
                  <a:gd name="connsiteY1" fmla="*/ 2381 h 140493"/>
                  <a:gd name="connsiteX2" fmla="*/ 104775 w 404813"/>
                  <a:gd name="connsiteY2" fmla="*/ 7143 h 140493"/>
                  <a:gd name="connsiteX3" fmla="*/ 121444 w 404813"/>
                  <a:gd name="connsiteY3" fmla="*/ 30956 h 140493"/>
                  <a:gd name="connsiteX4" fmla="*/ 145256 w 404813"/>
                  <a:gd name="connsiteY4" fmla="*/ 40481 h 140493"/>
                  <a:gd name="connsiteX5" fmla="*/ 188119 w 404813"/>
                  <a:gd name="connsiteY5" fmla="*/ 52387 h 140493"/>
                  <a:gd name="connsiteX6" fmla="*/ 226219 w 404813"/>
                  <a:gd name="connsiteY6" fmla="*/ 57150 h 140493"/>
                  <a:gd name="connsiteX7" fmla="*/ 278606 w 404813"/>
                  <a:gd name="connsiteY7" fmla="*/ 69056 h 140493"/>
                  <a:gd name="connsiteX8" fmla="*/ 323850 w 404813"/>
                  <a:gd name="connsiteY8" fmla="*/ 78581 h 140493"/>
                  <a:gd name="connsiteX9" fmla="*/ 354806 w 404813"/>
                  <a:gd name="connsiteY9" fmla="*/ 104775 h 140493"/>
                  <a:gd name="connsiteX10" fmla="*/ 381000 w 404813"/>
                  <a:gd name="connsiteY10" fmla="*/ 123825 h 140493"/>
                  <a:gd name="connsiteX11" fmla="*/ 395288 w 404813"/>
                  <a:gd name="connsiteY11" fmla="*/ 133350 h 140493"/>
                  <a:gd name="connsiteX12" fmla="*/ 404813 w 404813"/>
                  <a:gd name="connsiteY12" fmla="*/ 140493 h 140493"/>
                  <a:gd name="connsiteX0" fmla="*/ 0 w 411957"/>
                  <a:gd name="connsiteY0" fmla="*/ 14288 h 138112"/>
                  <a:gd name="connsiteX1" fmla="*/ 61913 w 411957"/>
                  <a:gd name="connsiteY1" fmla="*/ 0 h 138112"/>
                  <a:gd name="connsiteX2" fmla="*/ 111919 w 411957"/>
                  <a:gd name="connsiteY2" fmla="*/ 4762 h 138112"/>
                  <a:gd name="connsiteX3" fmla="*/ 128588 w 411957"/>
                  <a:gd name="connsiteY3" fmla="*/ 28575 h 138112"/>
                  <a:gd name="connsiteX4" fmla="*/ 152400 w 411957"/>
                  <a:gd name="connsiteY4" fmla="*/ 38100 h 138112"/>
                  <a:gd name="connsiteX5" fmla="*/ 195263 w 411957"/>
                  <a:gd name="connsiteY5" fmla="*/ 50006 h 138112"/>
                  <a:gd name="connsiteX6" fmla="*/ 233363 w 411957"/>
                  <a:gd name="connsiteY6" fmla="*/ 54769 h 138112"/>
                  <a:gd name="connsiteX7" fmla="*/ 285750 w 411957"/>
                  <a:gd name="connsiteY7" fmla="*/ 66675 h 138112"/>
                  <a:gd name="connsiteX8" fmla="*/ 330994 w 411957"/>
                  <a:gd name="connsiteY8" fmla="*/ 76200 h 138112"/>
                  <a:gd name="connsiteX9" fmla="*/ 361950 w 411957"/>
                  <a:gd name="connsiteY9" fmla="*/ 102394 h 138112"/>
                  <a:gd name="connsiteX10" fmla="*/ 388144 w 411957"/>
                  <a:gd name="connsiteY10" fmla="*/ 121444 h 138112"/>
                  <a:gd name="connsiteX11" fmla="*/ 402432 w 411957"/>
                  <a:gd name="connsiteY11" fmla="*/ 130969 h 138112"/>
                  <a:gd name="connsiteX12" fmla="*/ 411957 w 411957"/>
                  <a:gd name="connsiteY12" fmla="*/ 138112 h 138112"/>
                  <a:gd name="connsiteX0" fmla="*/ 0 w 411957"/>
                  <a:gd name="connsiteY0" fmla="*/ 26194 h 150018"/>
                  <a:gd name="connsiteX1" fmla="*/ 69057 w 411957"/>
                  <a:gd name="connsiteY1" fmla="*/ 0 h 150018"/>
                  <a:gd name="connsiteX2" fmla="*/ 111919 w 411957"/>
                  <a:gd name="connsiteY2" fmla="*/ 16668 h 150018"/>
                  <a:gd name="connsiteX3" fmla="*/ 128588 w 411957"/>
                  <a:gd name="connsiteY3" fmla="*/ 40481 h 150018"/>
                  <a:gd name="connsiteX4" fmla="*/ 152400 w 411957"/>
                  <a:gd name="connsiteY4" fmla="*/ 50006 h 150018"/>
                  <a:gd name="connsiteX5" fmla="*/ 195263 w 411957"/>
                  <a:gd name="connsiteY5" fmla="*/ 61912 h 150018"/>
                  <a:gd name="connsiteX6" fmla="*/ 233363 w 411957"/>
                  <a:gd name="connsiteY6" fmla="*/ 66675 h 150018"/>
                  <a:gd name="connsiteX7" fmla="*/ 285750 w 411957"/>
                  <a:gd name="connsiteY7" fmla="*/ 78581 h 150018"/>
                  <a:gd name="connsiteX8" fmla="*/ 330994 w 411957"/>
                  <a:gd name="connsiteY8" fmla="*/ 88106 h 150018"/>
                  <a:gd name="connsiteX9" fmla="*/ 361950 w 411957"/>
                  <a:gd name="connsiteY9" fmla="*/ 114300 h 150018"/>
                  <a:gd name="connsiteX10" fmla="*/ 388144 w 411957"/>
                  <a:gd name="connsiteY10" fmla="*/ 133350 h 150018"/>
                  <a:gd name="connsiteX11" fmla="*/ 402432 w 411957"/>
                  <a:gd name="connsiteY11" fmla="*/ 142875 h 150018"/>
                  <a:gd name="connsiteX12" fmla="*/ 411957 w 411957"/>
                  <a:gd name="connsiteY12" fmla="*/ 150018 h 150018"/>
                  <a:gd name="connsiteX0" fmla="*/ 0 w 411957"/>
                  <a:gd name="connsiteY0" fmla="*/ 26194 h 150018"/>
                  <a:gd name="connsiteX1" fmla="*/ 69057 w 411957"/>
                  <a:gd name="connsiteY1" fmla="*/ 0 h 150018"/>
                  <a:gd name="connsiteX2" fmla="*/ 111919 w 411957"/>
                  <a:gd name="connsiteY2" fmla="*/ 16668 h 150018"/>
                  <a:gd name="connsiteX3" fmla="*/ 128588 w 411957"/>
                  <a:gd name="connsiteY3" fmla="*/ 40481 h 150018"/>
                  <a:gd name="connsiteX4" fmla="*/ 152400 w 411957"/>
                  <a:gd name="connsiteY4" fmla="*/ 50006 h 150018"/>
                  <a:gd name="connsiteX5" fmla="*/ 195263 w 411957"/>
                  <a:gd name="connsiteY5" fmla="*/ 61912 h 150018"/>
                  <a:gd name="connsiteX6" fmla="*/ 233363 w 411957"/>
                  <a:gd name="connsiteY6" fmla="*/ 66675 h 150018"/>
                  <a:gd name="connsiteX7" fmla="*/ 285750 w 411957"/>
                  <a:gd name="connsiteY7" fmla="*/ 78581 h 150018"/>
                  <a:gd name="connsiteX8" fmla="*/ 330994 w 411957"/>
                  <a:gd name="connsiteY8" fmla="*/ 88106 h 150018"/>
                  <a:gd name="connsiteX9" fmla="*/ 361950 w 411957"/>
                  <a:gd name="connsiteY9" fmla="*/ 114300 h 150018"/>
                  <a:gd name="connsiteX10" fmla="*/ 388144 w 411957"/>
                  <a:gd name="connsiteY10" fmla="*/ 133350 h 150018"/>
                  <a:gd name="connsiteX11" fmla="*/ 402432 w 411957"/>
                  <a:gd name="connsiteY11" fmla="*/ 142875 h 150018"/>
                  <a:gd name="connsiteX12" fmla="*/ 411957 w 411957"/>
                  <a:gd name="connsiteY12" fmla="*/ 150018 h 15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957" h="150018">
                    <a:moveTo>
                      <a:pt x="0" y="26194"/>
                    </a:moveTo>
                    <a:cubicBezTo>
                      <a:pt x="23019" y="17463"/>
                      <a:pt x="19844" y="8731"/>
                      <a:pt x="69057" y="0"/>
                    </a:cubicBezTo>
                    <a:lnTo>
                      <a:pt x="111919" y="16668"/>
                    </a:lnTo>
                    <a:lnTo>
                      <a:pt x="128588" y="40481"/>
                    </a:lnTo>
                    <a:lnTo>
                      <a:pt x="152400" y="50006"/>
                    </a:lnTo>
                    <a:lnTo>
                      <a:pt x="195263" y="61912"/>
                    </a:lnTo>
                    <a:lnTo>
                      <a:pt x="233363" y="66675"/>
                    </a:lnTo>
                    <a:lnTo>
                      <a:pt x="285750" y="78581"/>
                    </a:lnTo>
                    <a:lnTo>
                      <a:pt x="330994" y="88106"/>
                    </a:lnTo>
                    <a:lnTo>
                      <a:pt x="361950" y="114300"/>
                    </a:lnTo>
                    <a:lnTo>
                      <a:pt x="388144" y="133350"/>
                    </a:lnTo>
                    <a:lnTo>
                      <a:pt x="402432" y="142875"/>
                    </a:lnTo>
                    <a:lnTo>
                      <a:pt x="411957" y="150018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-1796856" y="3200649"/>
                <a:ext cx="76200" cy="159544"/>
              </a:xfrm>
              <a:custGeom>
                <a:avLst/>
                <a:gdLst>
                  <a:gd name="connsiteX0" fmla="*/ 76200 w 76200"/>
                  <a:gd name="connsiteY0" fmla="*/ 0 h 159544"/>
                  <a:gd name="connsiteX1" fmla="*/ 47625 w 76200"/>
                  <a:gd name="connsiteY1" fmla="*/ 38100 h 159544"/>
                  <a:gd name="connsiteX2" fmla="*/ 16668 w 76200"/>
                  <a:gd name="connsiteY2" fmla="*/ 83344 h 159544"/>
                  <a:gd name="connsiteX3" fmla="*/ 0 w 76200"/>
                  <a:gd name="connsiteY3" fmla="*/ 126206 h 159544"/>
                  <a:gd name="connsiteX4" fmla="*/ 0 w 76200"/>
                  <a:gd name="connsiteY4" fmla="*/ 157163 h 159544"/>
                  <a:gd name="connsiteX5" fmla="*/ 0 w 76200"/>
                  <a:gd name="connsiteY5" fmla="*/ 159544 h 159544"/>
                  <a:gd name="connsiteX0" fmla="*/ 76200 w 76200"/>
                  <a:gd name="connsiteY0" fmla="*/ 0 h 159544"/>
                  <a:gd name="connsiteX1" fmla="*/ 47625 w 76200"/>
                  <a:gd name="connsiteY1" fmla="*/ 38100 h 159544"/>
                  <a:gd name="connsiteX2" fmla="*/ 35718 w 76200"/>
                  <a:gd name="connsiteY2" fmla="*/ 61913 h 159544"/>
                  <a:gd name="connsiteX3" fmla="*/ 16668 w 76200"/>
                  <a:gd name="connsiteY3" fmla="*/ 83344 h 159544"/>
                  <a:gd name="connsiteX4" fmla="*/ 0 w 76200"/>
                  <a:gd name="connsiteY4" fmla="*/ 126206 h 159544"/>
                  <a:gd name="connsiteX5" fmla="*/ 0 w 76200"/>
                  <a:gd name="connsiteY5" fmla="*/ 157163 h 159544"/>
                  <a:gd name="connsiteX6" fmla="*/ 0 w 76200"/>
                  <a:gd name="connsiteY6" fmla="*/ 159544 h 159544"/>
                  <a:gd name="connsiteX0" fmla="*/ 76200 w 76200"/>
                  <a:gd name="connsiteY0" fmla="*/ 0 h 159544"/>
                  <a:gd name="connsiteX1" fmla="*/ 47625 w 76200"/>
                  <a:gd name="connsiteY1" fmla="*/ 38100 h 159544"/>
                  <a:gd name="connsiteX2" fmla="*/ 35718 w 76200"/>
                  <a:gd name="connsiteY2" fmla="*/ 61913 h 159544"/>
                  <a:gd name="connsiteX3" fmla="*/ 7143 w 76200"/>
                  <a:gd name="connsiteY3" fmla="*/ 83344 h 159544"/>
                  <a:gd name="connsiteX4" fmla="*/ 0 w 76200"/>
                  <a:gd name="connsiteY4" fmla="*/ 126206 h 159544"/>
                  <a:gd name="connsiteX5" fmla="*/ 0 w 76200"/>
                  <a:gd name="connsiteY5" fmla="*/ 157163 h 159544"/>
                  <a:gd name="connsiteX6" fmla="*/ 0 w 76200"/>
                  <a:gd name="connsiteY6" fmla="*/ 159544 h 159544"/>
                  <a:gd name="connsiteX0" fmla="*/ 76200 w 76200"/>
                  <a:gd name="connsiteY0" fmla="*/ 0 h 159544"/>
                  <a:gd name="connsiteX1" fmla="*/ 47625 w 76200"/>
                  <a:gd name="connsiteY1" fmla="*/ 38100 h 159544"/>
                  <a:gd name="connsiteX2" fmla="*/ 28574 w 76200"/>
                  <a:gd name="connsiteY2" fmla="*/ 59532 h 159544"/>
                  <a:gd name="connsiteX3" fmla="*/ 7143 w 76200"/>
                  <a:gd name="connsiteY3" fmla="*/ 83344 h 159544"/>
                  <a:gd name="connsiteX4" fmla="*/ 0 w 76200"/>
                  <a:gd name="connsiteY4" fmla="*/ 126206 h 159544"/>
                  <a:gd name="connsiteX5" fmla="*/ 0 w 76200"/>
                  <a:gd name="connsiteY5" fmla="*/ 157163 h 159544"/>
                  <a:gd name="connsiteX6" fmla="*/ 0 w 76200"/>
                  <a:gd name="connsiteY6" fmla="*/ 159544 h 159544"/>
                  <a:gd name="connsiteX0" fmla="*/ 76200 w 76200"/>
                  <a:gd name="connsiteY0" fmla="*/ 0 h 159544"/>
                  <a:gd name="connsiteX1" fmla="*/ 45244 w 76200"/>
                  <a:gd name="connsiteY1" fmla="*/ 38100 h 159544"/>
                  <a:gd name="connsiteX2" fmla="*/ 28574 w 76200"/>
                  <a:gd name="connsiteY2" fmla="*/ 59532 h 159544"/>
                  <a:gd name="connsiteX3" fmla="*/ 7143 w 76200"/>
                  <a:gd name="connsiteY3" fmla="*/ 83344 h 159544"/>
                  <a:gd name="connsiteX4" fmla="*/ 0 w 76200"/>
                  <a:gd name="connsiteY4" fmla="*/ 126206 h 159544"/>
                  <a:gd name="connsiteX5" fmla="*/ 0 w 76200"/>
                  <a:gd name="connsiteY5" fmla="*/ 157163 h 159544"/>
                  <a:gd name="connsiteX6" fmla="*/ 0 w 76200"/>
                  <a:gd name="connsiteY6" fmla="*/ 159544 h 15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159544">
                    <a:moveTo>
                      <a:pt x="76200" y="0"/>
                    </a:moveTo>
                    <a:lnTo>
                      <a:pt x="45244" y="38100"/>
                    </a:lnTo>
                    <a:lnTo>
                      <a:pt x="28574" y="59532"/>
                    </a:lnTo>
                    <a:lnTo>
                      <a:pt x="7143" y="83344"/>
                    </a:lnTo>
                    <a:lnTo>
                      <a:pt x="0" y="126206"/>
                    </a:lnTo>
                    <a:lnTo>
                      <a:pt x="0" y="157163"/>
                    </a:lnTo>
                    <a:lnTo>
                      <a:pt x="0" y="159544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/>
              <p:cNvSpPr/>
              <p:nvPr/>
            </p:nvSpPr>
            <p:spPr>
              <a:xfrm>
                <a:off x="-1156300" y="3436393"/>
                <a:ext cx="76200" cy="45244"/>
              </a:xfrm>
              <a:custGeom>
                <a:avLst/>
                <a:gdLst>
                  <a:gd name="connsiteX0" fmla="*/ 0 w 76200"/>
                  <a:gd name="connsiteY0" fmla="*/ 45244 h 45244"/>
                  <a:gd name="connsiteX1" fmla="*/ 21431 w 76200"/>
                  <a:gd name="connsiteY1" fmla="*/ 23812 h 45244"/>
                  <a:gd name="connsiteX2" fmla="*/ 38100 w 76200"/>
                  <a:gd name="connsiteY2" fmla="*/ 7144 h 45244"/>
                  <a:gd name="connsiteX3" fmla="*/ 59531 w 76200"/>
                  <a:gd name="connsiteY3" fmla="*/ 4762 h 45244"/>
                  <a:gd name="connsiteX4" fmla="*/ 76200 w 76200"/>
                  <a:gd name="connsiteY4" fmla="*/ 0 h 4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45244">
                    <a:moveTo>
                      <a:pt x="0" y="45244"/>
                    </a:moveTo>
                    <a:lnTo>
                      <a:pt x="21431" y="23812"/>
                    </a:lnTo>
                    <a:lnTo>
                      <a:pt x="38100" y="7144"/>
                    </a:lnTo>
                    <a:lnTo>
                      <a:pt x="59531" y="4762"/>
                    </a:lnTo>
                    <a:lnTo>
                      <a:pt x="76200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>
                <a:off x="-1156299" y="3619749"/>
                <a:ext cx="64294" cy="35719"/>
              </a:xfrm>
              <a:custGeom>
                <a:avLst/>
                <a:gdLst>
                  <a:gd name="connsiteX0" fmla="*/ 0 w 80963"/>
                  <a:gd name="connsiteY0" fmla="*/ 11906 h 35719"/>
                  <a:gd name="connsiteX1" fmla="*/ 80963 w 80963"/>
                  <a:gd name="connsiteY1" fmla="*/ 0 h 35719"/>
                  <a:gd name="connsiteX2" fmla="*/ 76200 w 80963"/>
                  <a:gd name="connsiteY2" fmla="*/ 28575 h 35719"/>
                  <a:gd name="connsiteX3" fmla="*/ 54769 w 80963"/>
                  <a:gd name="connsiteY3" fmla="*/ 35719 h 35719"/>
                  <a:gd name="connsiteX4" fmla="*/ 0 w 80963"/>
                  <a:gd name="connsiteY4" fmla="*/ 11906 h 35719"/>
                  <a:gd name="connsiteX0" fmla="*/ 0 w 80963"/>
                  <a:gd name="connsiteY0" fmla="*/ 11906 h 35719"/>
                  <a:gd name="connsiteX1" fmla="*/ 80963 w 80963"/>
                  <a:gd name="connsiteY1" fmla="*/ 0 h 35719"/>
                  <a:gd name="connsiteX2" fmla="*/ 76200 w 80963"/>
                  <a:gd name="connsiteY2" fmla="*/ 28575 h 35719"/>
                  <a:gd name="connsiteX3" fmla="*/ 54769 w 80963"/>
                  <a:gd name="connsiteY3" fmla="*/ 35719 h 35719"/>
                  <a:gd name="connsiteX4" fmla="*/ 35719 w 80963"/>
                  <a:gd name="connsiteY4" fmla="*/ 26194 h 35719"/>
                  <a:gd name="connsiteX5" fmla="*/ 0 w 80963"/>
                  <a:gd name="connsiteY5" fmla="*/ 11906 h 35719"/>
                  <a:gd name="connsiteX0" fmla="*/ 0 w 71438"/>
                  <a:gd name="connsiteY0" fmla="*/ 11906 h 35719"/>
                  <a:gd name="connsiteX1" fmla="*/ 71438 w 71438"/>
                  <a:gd name="connsiteY1" fmla="*/ 0 h 35719"/>
                  <a:gd name="connsiteX2" fmla="*/ 66675 w 71438"/>
                  <a:gd name="connsiteY2" fmla="*/ 28575 h 35719"/>
                  <a:gd name="connsiteX3" fmla="*/ 45244 w 71438"/>
                  <a:gd name="connsiteY3" fmla="*/ 35719 h 35719"/>
                  <a:gd name="connsiteX4" fmla="*/ 26194 w 71438"/>
                  <a:gd name="connsiteY4" fmla="*/ 26194 h 35719"/>
                  <a:gd name="connsiteX5" fmla="*/ 0 w 71438"/>
                  <a:gd name="connsiteY5" fmla="*/ 11906 h 35719"/>
                  <a:gd name="connsiteX0" fmla="*/ 0 w 71438"/>
                  <a:gd name="connsiteY0" fmla="*/ 11906 h 35719"/>
                  <a:gd name="connsiteX1" fmla="*/ 40480 w 71438"/>
                  <a:gd name="connsiteY1" fmla="*/ 4763 h 35719"/>
                  <a:gd name="connsiteX2" fmla="*/ 71438 w 71438"/>
                  <a:gd name="connsiteY2" fmla="*/ 0 h 35719"/>
                  <a:gd name="connsiteX3" fmla="*/ 66675 w 71438"/>
                  <a:gd name="connsiteY3" fmla="*/ 28575 h 35719"/>
                  <a:gd name="connsiteX4" fmla="*/ 45244 w 71438"/>
                  <a:gd name="connsiteY4" fmla="*/ 35719 h 35719"/>
                  <a:gd name="connsiteX5" fmla="*/ 26194 w 71438"/>
                  <a:gd name="connsiteY5" fmla="*/ 26194 h 35719"/>
                  <a:gd name="connsiteX6" fmla="*/ 0 w 71438"/>
                  <a:gd name="connsiteY6" fmla="*/ 11906 h 35719"/>
                  <a:gd name="connsiteX0" fmla="*/ 0 w 71438"/>
                  <a:gd name="connsiteY0" fmla="*/ 11906 h 35719"/>
                  <a:gd name="connsiteX1" fmla="*/ 40480 w 71438"/>
                  <a:gd name="connsiteY1" fmla="*/ 4763 h 35719"/>
                  <a:gd name="connsiteX2" fmla="*/ 38099 w 71438"/>
                  <a:gd name="connsiteY2" fmla="*/ 4763 h 35719"/>
                  <a:gd name="connsiteX3" fmla="*/ 71438 w 71438"/>
                  <a:gd name="connsiteY3" fmla="*/ 0 h 35719"/>
                  <a:gd name="connsiteX4" fmla="*/ 66675 w 71438"/>
                  <a:gd name="connsiteY4" fmla="*/ 28575 h 35719"/>
                  <a:gd name="connsiteX5" fmla="*/ 45244 w 71438"/>
                  <a:gd name="connsiteY5" fmla="*/ 35719 h 35719"/>
                  <a:gd name="connsiteX6" fmla="*/ 26194 w 71438"/>
                  <a:gd name="connsiteY6" fmla="*/ 26194 h 35719"/>
                  <a:gd name="connsiteX7" fmla="*/ 0 w 71438"/>
                  <a:gd name="connsiteY7" fmla="*/ 11906 h 35719"/>
                  <a:gd name="connsiteX0" fmla="*/ 0 w 64294"/>
                  <a:gd name="connsiteY0" fmla="*/ 11906 h 35719"/>
                  <a:gd name="connsiteX1" fmla="*/ 33336 w 64294"/>
                  <a:gd name="connsiteY1" fmla="*/ 4763 h 35719"/>
                  <a:gd name="connsiteX2" fmla="*/ 30955 w 64294"/>
                  <a:gd name="connsiteY2" fmla="*/ 4763 h 35719"/>
                  <a:gd name="connsiteX3" fmla="*/ 64294 w 64294"/>
                  <a:gd name="connsiteY3" fmla="*/ 0 h 35719"/>
                  <a:gd name="connsiteX4" fmla="*/ 59531 w 64294"/>
                  <a:gd name="connsiteY4" fmla="*/ 28575 h 35719"/>
                  <a:gd name="connsiteX5" fmla="*/ 38100 w 64294"/>
                  <a:gd name="connsiteY5" fmla="*/ 35719 h 35719"/>
                  <a:gd name="connsiteX6" fmla="*/ 19050 w 64294"/>
                  <a:gd name="connsiteY6" fmla="*/ 26194 h 35719"/>
                  <a:gd name="connsiteX7" fmla="*/ 0 w 64294"/>
                  <a:gd name="connsiteY7" fmla="*/ 11906 h 3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294" h="35719">
                    <a:moveTo>
                      <a:pt x="0" y="11906"/>
                    </a:moveTo>
                    <a:lnTo>
                      <a:pt x="33336" y="4763"/>
                    </a:lnTo>
                    <a:lnTo>
                      <a:pt x="30955" y="4763"/>
                    </a:lnTo>
                    <a:lnTo>
                      <a:pt x="64294" y="0"/>
                    </a:lnTo>
                    <a:lnTo>
                      <a:pt x="59531" y="28575"/>
                    </a:lnTo>
                    <a:lnTo>
                      <a:pt x="38100" y="35719"/>
                    </a:lnTo>
                    <a:lnTo>
                      <a:pt x="19050" y="26194"/>
                    </a:lnTo>
                    <a:lnTo>
                      <a:pt x="0" y="11906"/>
                    </a:lnTo>
                    <a:close/>
                  </a:path>
                </a:pathLst>
              </a:custGeom>
              <a:solidFill>
                <a:srgbClr val="FFCCCC"/>
              </a:solidFill>
              <a:ln w="3175"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>
                <a:off x="-1045370" y="3695949"/>
                <a:ext cx="272451" cy="109538"/>
              </a:xfrm>
              <a:custGeom>
                <a:avLst/>
                <a:gdLst>
                  <a:gd name="connsiteX0" fmla="*/ 4763 w 276225"/>
                  <a:gd name="connsiteY0" fmla="*/ 109538 h 109538"/>
                  <a:gd name="connsiteX1" fmla="*/ 0 w 276225"/>
                  <a:gd name="connsiteY1" fmla="*/ 66675 h 109538"/>
                  <a:gd name="connsiteX2" fmla="*/ 95250 w 276225"/>
                  <a:gd name="connsiteY2" fmla="*/ 38100 h 109538"/>
                  <a:gd name="connsiteX3" fmla="*/ 147638 w 276225"/>
                  <a:gd name="connsiteY3" fmla="*/ 28575 h 109538"/>
                  <a:gd name="connsiteX4" fmla="*/ 180975 w 276225"/>
                  <a:gd name="connsiteY4" fmla="*/ 14288 h 109538"/>
                  <a:gd name="connsiteX5" fmla="*/ 223838 w 276225"/>
                  <a:gd name="connsiteY5" fmla="*/ 9525 h 109538"/>
                  <a:gd name="connsiteX6" fmla="*/ 261938 w 276225"/>
                  <a:gd name="connsiteY6" fmla="*/ 0 h 109538"/>
                  <a:gd name="connsiteX7" fmla="*/ 271463 w 276225"/>
                  <a:gd name="connsiteY7" fmla="*/ 0 h 109538"/>
                  <a:gd name="connsiteX8" fmla="*/ 276225 w 276225"/>
                  <a:gd name="connsiteY8" fmla="*/ 0 h 109538"/>
                  <a:gd name="connsiteX0" fmla="*/ 0 w 271462"/>
                  <a:gd name="connsiteY0" fmla="*/ 109538 h 109538"/>
                  <a:gd name="connsiteX1" fmla="*/ 7143 w 271462"/>
                  <a:gd name="connsiteY1" fmla="*/ 61912 h 109538"/>
                  <a:gd name="connsiteX2" fmla="*/ 90487 w 271462"/>
                  <a:gd name="connsiteY2" fmla="*/ 38100 h 109538"/>
                  <a:gd name="connsiteX3" fmla="*/ 142875 w 271462"/>
                  <a:gd name="connsiteY3" fmla="*/ 28575 h 109538"/>
                  <a:gd name="connsiteX4" fmla="*/ 176212 w 271462"/>
                  <a:gd name="connsiteY4" fmla="*/ 14288 h 109538"/>
                  <a:gd name="connsiteX5" fmla="*/ 219075 w 271462"/>
                  <a:gd name="connsiteY5" fmla="*/ 9525 h 109538"/>
                  <a:gd name="connsiteX6" fmla="*/ 257175 w 271462"/>
                  <a:gd name="connsiteY6" fmla="*/ 0 h 109538"/>
                  <a:gd name="connsiteX7" fmla="*/ 266700 w 271462"/>
                  <a:gd name="connsiteY7" fmla="*/ 0 h 109538"/>
                  <a:gd name="connsiteX8" fmla="*/ 271462 w 271462"/>
                  <a:gd name="connsiteY8" fmla="*/ 0 h 109538"/>
                  <a:gd name="connsiteX0" fmla="*/ 0 w 271462"/>
                  <a:gd name="connsiteY0" fmla="*/ 109538 h 109538"/>
                  <a:gd name="connsiteX1" fmla="*/ 7143 w 271462"/>
                  <a:gd name="connsiteY1" fmla="*/ 61912 h 109538"/>
                  <a:gd name="connsiteX2" fmla="*/ 65686 w 271462"/>
                  <a:gd name="connsiteY2" fmla="*/ 47376 h 109538"/>
                  <a:gd name="connsiteX3" fmla="*/ 90487 w 271462"/>
                  <a:gd name="connsiteY3" fmla="*/ 38100 h 109538"/>
                  <a:gd name="connsiteX4" fmla="*/ 142875 w 271462"/>
                  <a:gd name="connsiteY4" fmla="*/ 28575 h 109538"/>
                  <a:gd name="connsiteX5" fmla="*/ 176212 w 271462"/>
                  <a:gd name="connsiteY5" fmla="*/ 14288 h 109538"/>
                  <a:gd name="connsiteX6" fmla="*/ 219075 w 271462"/>
                  <a:gd name="connsiteY6" fmla="*/ 9525 h 109538"/>
                  <a:gd name="connsiteX7" fmla="*/ 257175 w 271462"/>
                  <a:gd name="connsiteY7" fmla="*/ 0 h 109538"/>
                  <a:gd name="connsiteX8" fmla="*/ 266700 w 271462"/>
                  <a:gd name="connsiteY8" fmla="*/ 0 h 109538"/>
                  <a:gd name="connsiteX9" fmla="*/ 271462 w 271462"/>
                  <a:gd name="connsiteY9" fmla="*/ 0 h 109538"/>
                  <a:gd name="connsiteX0" fmla="*/ 0 w 271462"/>
                  <a:gd name="connsiteY0" fmla="*/ 109538 h 109538"/>
                  <a:gd name="connsiteX1" fmla="*/ 7143 w 271462"/>
                  <a:gd name="connsiteY1" fmla="*/ 61912 h 109538"/>
                  <a:gd name="connsiteX2" fmla="*/ 65686 w 271462"/>
                  <a:gd name="connsiteY2" fmla="*/ 47376 h 109538"/>
                  <a:gd name="connsiteX3" fmla="*/ 90487 w 271462"/>
                  <a:gd name="connsiteY3" fmla="*/ 38100 h 109538"/>
                  <a:gd name="connsiteX4" fmla="*/ 142875 w 271462"/>
                  <a:gd name="connsiteY4" fmla="*/ 28575 h 109538"/>
                  <a:gd name="connsiteX5" fmla="*/ 176212 w 271462"/>
                  <a:gd name="connsiteY5" fmla="*/ 14288 h 109538"/>
                  <a:gd name="connsiteX6" fmla="*/ 219075 w 271462"/>
                  <a:gd name="connsiteY6" fmla="*/ 9525 h 109538"/>
                  <a:gd name="connsiteX7" fmla="*/ 257175 w 271462"/>
                  <a:gd name="connsiteY7" fmla="*/ 0 h 109538"/>
                  <a:gd name="connsiteX8" fmla="*/ 266700 w 271462"/>
                  <a:gd name="connsiteY8" fmla="*/ 0 h 109538"/>
                  <a:gd name="connsiteX9" fmla="*/ 271462 w 271462"/>
                  <a:gd name="connsiteY9" fmla="*/ 0 h 109538"/>
                  <a:gd name="connsiteX0" fmla="*/ 0 w 271462"/>
                  <a:gd name="connsiteY0" fmla="*/ 109538 h 109538"/>
                  <a:gd name="connsiteX1" fmla="*/ 6155 w 271462"/>
                  <a:gd name="connsiteY1" fmla="*/ 83095 h 109538"/>
                  <a:gd name="connsiteX2" fmla="*/ 7143 w 271462"/>
                  <a:gd name="connsiteY2" fmla="*/ 61912 h 109538"/>
                  <a:gd name="connsiteX3" fmla="*/ 65686 w 271462"/>
                  <a:gd name="connsiteY3" fmla="*/ 47376 h 109538"/>
                  <a:gd name="connsiteX4" fmla="*/ 90487 w 271462"/>
                  <a:gd name="connsiteY4" fmla="*/ 38100 h 109538"/>
                  <a:gd name="connsiteX5" fmla="*/ 142875 w 271462"/>
                  <a:gd name="connsiteY5" fmla="*/ 28575 h 109538"/>
                  <a:gd name="connsiteX6" fmla="*/ 176212 w 271462"/>
                  <a:gd name="connsiteY6" fmla="*/ 14288 h 109538"/>
                  <a:gd name="connsiteX7" fmla="*/ 219075 w 271462"/>
                  <a:gd name="connsiteY7" fmla="*/ 9525 h 109538"/>
                  <a:gd name="connsiteX8" fmla="*/ 257175 w 271462"/>
                  <a:gd name="connsiteY8" fmla="*/ 0 h 109538"/>
                  <a:gd name="connsiteX9" fmla="*/ 266700 w 271462"/>
                  <a:gd name="connsiteY9" fmla="*/ 0 h 109538"/>
                  <a:gd name="connsiteX10" fmla="*/ 271462 w 271462"/>
                  <a:gd name="connsiteY10" fmla="*/ 0 h 109538"/>
                  <a:gd name="connsiteX0" fmla="*/ 989 w 272451"/>
                  <a:gd name="connsiteY0" fmla="*/ 109538 h 109538"/>
                  <a:gd name="connsiteX1" fmla="*/ 0 w 272451"/>
                  <a:gd name="connsiteY1" fmla="*/ 83095 h 109538"/>
                  <a:gd name="connsiteX2" fmla="*/ 8132 w 272451"/>
                  <a:gd name="connsiteY2" fmla="*/ 61912 h 109538"/>
                  <a:gd name="connsiteX3" fmla="*/ 66675 w 272451"/>
                  <a:gd name="connsiteY3" fmla="*/ 47376 h 109538"/>
                  <a:gd name="connsiteX4" fmla="*/ 91476 w 272451"/>
                  <a:gd name="connsiteY4" fmla="*/ 38100 h 109538"/>
                  <a:gd name="connsiteX5" fmla="*/ 143864 w 272451"/>
                  <a:gd name="connsiteY5" fmla="*/ 28575 h 109538"/>
                  <a:gd name="connsiteX6" fmla="*/ 177201 w 272451"/>
                  <a:gd name="connsiteY6" fmla="*/ 14288 h 109538"/>
                  <a:gd name="connsiteX7" fmla="*/ 220064 w 272451"/>
                  <a:gd name="connsiteY7" fmla="*/ 9525 h 109538"/>
                  <a:gd name="connsiteX8" fmla="*/ 258164 w 272451"/>
                  <a:gd name="connsiteY8" fmla="*/ 0 h 109538"/>
                  <a:gd name="connsiteX9" fmla="*/ 267689 w 272451"/>
                  <a:gd name="connsiteY9" fmla="*/ 0 h 109538"/>
                  <a:gd name="connsiteX10" fmla="*/ 272451 w 272451"/>
                  <a:gd name="connsiteY10" fmla="*/ 0 h 109538"/>
                  <a:gd name="connsiteX0" fmla="*/ 989 w 272451"/>
                  <a:gd name="connsiteY0" fmla="*/ 109538 h 109538"/>
                  <a:gd name="connsiteX1" fmla="*/ 0 w 272451"/>
                  <a:gd name="connsiteY1" fmla="*/ 83095 h 109538"/>
                  <a:gd name="connsiteX2" fmla="*/ 15276 w 272451"/>
                  <a:gd name="connsiteY2" fmla="*/ 54769 h 109538"/>
                  <a:gd name="connsiteX3" fmla="*/ 66675 w 272451"/>
                  <a:gd name="connsiteY3" fmla="*/ 47376 h 109538"/>
                  <a:gd name="connsiteX4" fmla="*/ 91476 w 272451"/>
                  <a:gd name="connsiteY4" fmla="*/ 38100 h 109538"/>
                  <a:gd name="connsiteX5" fmla="*/ 143864 w 272451"/>
                  <a:gd name="connsiteY5" fmla="*/ 28575 h 109538"/>
                  <a:gd name="connsiteX6" fmla="*/ 177201 w 272451"/>
                  <a:gd name="connsiteY6" fmla="*/ 14288 h 109538"/>
                  <a:gd name="connsiteX7" fmla="*/ 220064 w 272451"/>
                  <a:gd name="connsiteY7" fmla="*/ 9525 h 109538"/>
                  <a:gd name="connsiteX8" fmla="*/ 258164 w 272451"/>
                  <a:gd name="connsiteY8" fmla="*/ 0 h 109538"/>
                  <a:gd name="connsiteX9" fmla="*/ 267689 w 272451"/>
                  <a:gd name="connsiteY9" fmla="*/ 0 h 109538"/>
                  <a:gd name="connsiteX10" fmla="*/ 272451 w 272451"/>
                  <a:gd name="connsiteY10" fmla="*/ 0 h 10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451" h="109538">
                    <a:moveTo>
                      <a:pt x="989" y="109538"/>
                    </a:moveTo>
                    <a:cubicBezTo>
                      <a:pt x="659" y="100724"/>
                      <a:pt x="330" y="91909"/>
                      <a:pt x="0" y="83095"/>
                    </a:cubicBezTo>
                    <a:cubicBezTo>
                      <a:pt x="329" y="76034"/>
                      <a:pt x="14947" y="61830"/>
                      <a:pt x="15276" y="54769"/>
                    </a:cubicBezTo>
                    <a:cubicBezTo>
                      <a:pt x="34790" y="49924"/>
                      <a:pt x="35255" y="54602"/>
                      <a:pt x="66675" y="47376"/>
                    </a:cubicBezTo>
                    <a:lnTo>
                      <a:pt x="91476" y="38100"/>
                    </a:lnTo>
                    <a:lnTo>
                      <a:pt x="143864" y="28575"/>
                    </a:lnTo>
                    <a:lnTo>
                      <a:pt x="177201" y="14288"/>
                    </a:lnTo>
                    <a:lnTo>
                      <a:pt x="220064" y="9525"/>
                    </a:lnTo>
                    <a:lnTo>
                      <a:pt x="258164" y="0"/>
                    </a:lnTo>
                    <a:lnTo>
                      <a:pt x="267689" y="0"/>
                    </a:lnTo>
                    <a:lnTo>
                      <a:pt x="272451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/>
              <p:cNvSpPr/>
              <p:nvPr/>
            </p:nvSpPr>
            <p:spPr>
              <a:xfrm>
                <a:off x="-1468244" y="3629274"/>
                <a:ext cx="57150" cy="33338"/>
              </a:xfrm>
              <a:custGeom>
                <a:avLst/>
                <a:gdLst>
                  <a:gd name="connsiteX0" fmla="*/ 57150 w 57150"/>
                  <a:gd name="connsiteY0" fmla="*/ 0 h 33338"/>
                  <a:gd name="connsiteX1" fmla="*/ 0 w 57150"/>
                  <a:gd name="connsiteY1" fmla="*/ 3333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33338">
                    <a:moveTo>
                      <a:pt x="57150" y="0"/>
                    </a:moveTo>
                    <a:lnTo>
                      <a:pt x="0" y="33338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/>
              <p:cNvSpPr/>
              <p:nvPr/>
            </p:nvSpPr>
            <p:spPr>
              <a:xfrm>
                <a:off x="-1506344" y="3595937"/>
                <a:ext cx="61913" cy="57150"/>
              </a:xfrm>
              <a:custGeom>
                <a:avLst/>
                <a:gdLst>
                  <a:gd name="connsiteX0" fmla="*/ 61913 w 61913"/>
                  <a:gd name="connsiteY0" fmla="*/ 0 h 57150"/>
                  <a:gd name="connsiteX1" fmla="*/ 14288 w 61913"/>
                  <a:gd name="connsiteY1" fmla="*/ 33337 h 57150"/>
                  <a:gd name="connsiteX2" fmla="*/ 0 w 61913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913" h="57150">
                    <a:moveTo>
                      <a:pt x="61913" y="0"/>
                    </a:moveTo>
                    <a:lnTo>
                      <a:pt x="14288" y="33337"/>
                    </a:lnTo>
                    <a:lnTo>
                      <a:pt x="0" y="5715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 2"/>
              <p:cNvSpPr/>
              <p:nvPr/>
            </p:nvSpPr>
            <p:spPr>
              <a:xfrm>
                <a:off x="-1039619" y="3438774"/>
                <a:ext cx="166688" cy="57150"/>
              </a:xfrm>
              <a:custGeom>
                <a:avLst/>
                <a:gdLst>
                  <a:gd name="connsiteX0" fmla="*/ 0 w 166688"/>
                  <a:gd name="connsiteY0" fmla="*/ 57150 h 57150"/>
                  <a:gd name="connsiteX1" fmla="*/ 80963 w 166688"/>
                  <a:gd name="connsiteY1" fmla="*/ 28575 h 57150"/>
                  <a:gd name="connsiteX2" fmla="*/ 166688 w 166688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688" h="57150">
                    <a:moveTo>
                      <a:pt x="0" y="57150"/>
                    </a:moveTo>
                    <a:lnTo>
                      <a:pt x="80963" y="28575"/>
                    </a:lnTo>
                    <a:lnTo>
                      <a:pt x="166688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>
                <a:off x="-1034856" y="3557837"/>
                <a:ext cx="157162" cy="4762"/>
              </a:xfrm>
              <a:custGeom>
                <a:avLst/>
                <a:gdLst>
                  <a:gd name="connsiteX0" fmla="*/ 0 w 157162"/>
                  <a:gd name="connsiteY0" fmla="*/ 4762 h 4762"/>
                  <a:gd name="connsiteX1" fmla="*/ 100012 w 157162"/>
                  <a:gd name="connsiteY1" fmla="*/ 0 h 4762"/>
                  <a:gd name="connsiteX2" fmla="*/ 157162 w 157162"/>
                  <a:gd name="connsiteY2" fmla="*/ 4762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162" h="4762">
                    <a:moveTo>
                      <a:pt x="0" y="4762"/>
                    </a:moveTo>
                    <a:lnTo>
                      <a:pt x="100012" y="0"/>
                    </a:lnTo>
                    <a:lnTo>
                      <a:pt x="157162" y="4762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/>
              <p:cNvSpPr/>
              <p:nvPr/>
            </p:nvSpPr>
            <p:spPr>
              <a:xfrm>
                <a:off x="-1039619" y="3631655"/>
                <a:ext cx="145256" cy="21432"/>
              </a:xfrm>
              <a:custGeom>
                <a:avLst/>
                <a:gdLst>
                  <a:gd name="connsiteX0" fmla="*/ 0 w 145256"/>
                  <a:gd name="connsiteY0" fmla="*/ 0 h 21432"/>
                  <a:gd name="connsiteX1" fmla="*/ 107156 w 145256"/>
                  <a:gd name="connsiteY1" fmla="*/ 14288 h 21432"/>
                  <a:gd name="connsiteX2" fmla="*/ 145256 w 145256"/>
                  <a:gd name="connsiteY2" fmla="*/ 21432 h 2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256" h="21432">
                    <a:moveTo>
                      <a:pt x="0" y="0"/>
                    </a:moveTo>
                    <a:lnTo>
                      <a:pt x="107156" y="14288"/>
                    </a:lnTo>
                    <a:lnTo>
                      <a:pt x="145256" y="21432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>
                <a:off x="-1464343" y="3545385"/>
                <a:ext cx="188119" cy="16669"/>
              </a:xfrm>
              <a:custGeom>
                <a:avLst/>
                <a:gdLst>
                  <a:gd name="connsiteX0" fmla="*/ 188119 w 188119"/>
                  <a:gd name="connsiteY0" fmla="*/ 16669 h 16669"/>
                  <a:gd name="connsiteX1" fmla="*/ 0 w 188119"/>
                  <a:gd name="connsiteY1" fmla="*/ 0 h 16669"/>
                  <a:gd name="connsiteX2" fmla="*/ 0 w 188119"/>
                  <a:gd name="connsiteY2" fmla="*/ 0 h 1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119" h="16669">
                    <a:moveTo>
                      <a:pt x="188119" y="16669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-1421809" y="3604724"/>
                <a:ext cx="160163" cy="65301"/>
              </a:xfrm>
              <a:custGeom>
                <a:avLst/>
                <a:gdLst>
                  <a:gd name="connsiteX0" fmla="*/ 66675 w 66675"/>
                  <a:gd name="connsiteY0" fmla="*/ 0 h 16669"/>
                  <a:gd name="connsiteX1" fmla="*/ 0 w 66675"/>
                  <a:gd name="connsiteY1" fmla="*/ 16669 h 1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75" h="16669">
                    <a:moveTo>
                      <a:pt x="66675" y="0"/>
                    </a:moveTo>
                    <a:lnTo>
                      <a:pt x="0" y="1666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-1357313" y="3648075"/>
                <a:ext cx="107157" cy="83344"/>
              </a:xfrm>
              <a:custGeom>
                <a:avLst/>
                <a:gdLst>
                  <a:gd name="connsiteX0" fmla="*/ 107157 w 107157"/>
                  <a:gd name="connsiteY0" fmla="*/ 0 h 83344"/>
                  <a:gd name="connsiteX1" fmla="*/ 19050 w 107157"/>
                  <a:gd name="connsiteY1" fmla="*/ 59531 h 83344"/>
                  <a:gd name="connsiteX2" fmla="*/ 0 w 107157"/>
                  <a:gd name="connsiteY2" fmla="*/ 83344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157" h="83344">
                    <a:moveTo>
                      <a:pt x="107157" y="0"/>
                    </a:moveTo>
                    <a:lnTo>
                      <a:pt x="19050" y="59531"/>
                    </a:lnTo>
                    <a:lnTo>
                      <a:pt x="0" y="8334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 rot="1817582">
                <a:off x="-902434" y="3067390"/>
                <a:ext cx="517820" cy="241325"/>
              </a:xfrm>
              <a:custGeom>
                <a:avLst/>
                <a:gdLst>
                  <a:gd name="connsiteX0" fmla="*/ 0 w 513173"/>
                  <a:gd name="connsiteY0" fmla="*/ 119187 h 238373"/>
                  <a:gd name="connsiteX1" fmla="*/ 256587 w 513173"/>
                  <a:gd name="connsiteY1" fmla="*/ 0 h 238373"/>
                  <a:gd name="connsiteX2" fmla="*/ 513174 w 513173"/>
                  <a:gd name="connsiteY2" fmla="*/ 119187 h 238373"/>
                  <a:gd name="connsiteX3" fmla="*/ 256587 w 513173"/>
                  <a:gd name="connsiteY3" fmla="*/ 238374 h 238373"/>
                  <a:gd name="connsiteX4" fmla="*/ 0 w 513173"/>
                  <a:gd name="connsiteY4" fmla="*/ 119187 h 238373"/>
                  <a:gd name="connsiteX0" fmla="*/ 4646 w 517820"/>
                  <a:gd name="connsiteY0" fmla="*/ 119187 h 241325"/>
                  <a:gd name="connsiteX1" fmla="*/ 261233 w 517820"/>
                  <a:gd name="connsiteY1" fmla="*/ 0 h 241325"/>
                  <a:gd name="connsiteX2" fmla="*/ 517820 w 517820"/>
                  <a:gd name="connsiteY2" fmla="*/ 119187 h 241325"/>
                  <a:gd name="connsiteX3" fmla="*/ 261233 w 517820"/>
                  <a:gd name="connsiteY3" fmla="*/ 238374 h 241325"/>
                  <a:gd name="connsiteX4" fmla="*/ 107994 w 517820"/>
                  <a:gd name="connsiteY4" fmla="*/ 197912 h 241325"/>
                  <a:gd name="connsiteX5" fmla="*/ 4646 w 517820"/>
                  <a:gd name="connsiteY5" fmla="*/ 119187 h 241325"/>
                  <a:gd name="connsiteX0" fmla="*/ 4646 w 517820"/>
                  <a:gd name="connsiteY0" fmla="*/ 119187 h 241325"/>
                  <a:gd name="connsiteX1" fmla="*/ 261233 w 517820"/>
                  <a:gd name="connsiteY1" fmla="*/ 0 h 241325"/>
                  <a:gd name="connsiteX2" fmla="*/ 517820 w 517820"/>
                  <a:gd name="connsiteY2" fmla="*/ 119187 h 241325"/>
                  <a:gd name="connsiteX3" fmla="*/ 261233 w 517820"/>
                  <a:gd name="connsiteY3" fmla="*/ 238374 h 241325"/>
                  <a:gd name="connsiteX4" fmla="*/ 107994 w 517820"/>
                  <a:gd name="connsiteY4" fmla="*/ 197912 h 241325"/>
                  <a:gd name="connsiteX5" fmla="*/ 4646 w 517820"/>
                  <a:gd name="connsiteY5" fmla="*/ 119187 h 24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820" h="241325">
                    <a:moveTo>
                      <a:pt x="4646" y="119187"/>
                    </a:moveTo>
                    <a:cubicBezTo>
                      <a:pt x="4646" y="53362"/>
                      <a:pt x="175704" y="0"/>
                      <a:pt x="261233" y="0"/>
                    </a:cubicBezTo>
                    <a:cubicBezTo>
                      <a:pt x="346762" y="0"/>
                      <a:pt x="517820" y="53362"/>
                      <a:pt x="517820" y="119187"/>
                    </a:cubicBezTo>
                    <a:cubicBezTo>
                      <a:pt x="517820" y="185012"/>
                      <a:pt x="329537" y="225253"/>
                      <a:pt x="261233" y="238374"/>
                    </a:cubicBezTo>
                    <a:cubicBezTo>
                      <a:pt x="192929" y="251495"/>
                      <a:pt x="150758" y="217776"/>
                      <a:pt x="107994" y="197912"/>
                    </a:cubicBezTo>
                    <a:cubicBezTo>
                      <a:pt x="65230" y="178048"/>
                      <a:pt x="-20894" y="152172"/>
                      <a:pt x="4646" y="1191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/楕円 57"/>
              <p:cNvSpPr/>
              <p:nvPr/>
            </p:nvSpPr>
            <p:spPr>
              <a:xfrm rot="17351652">
                <a:off x="-1918281" y="3354086"/>
                <a:ext cx="193597" cy="366832"/>
              </a:xfrm>
              <a:custGeom>
                <a:avLst/>
                <a:gdLst>
                  <a:gd name="connsiteX0" fmla="*/ 0 w 193322"/>
                  <a:gd name="connsiteY0" fmla="*/ 182873 h 365745"/>
                  <a:gd name="connsiteX1" fmla="*/ 96661 w 193322"/>
                  <a:gd name="connsiteY1" fmla="*/ 0 h 365745"/>
                  <a:gd name="connsiteX2" fmla="*/ 193322 w 193322"/>
                  <a:gd name="connsiteY2" fmla="*/ 182873 h 365745"/>
                  <a:gd name="connsiteX3" fmla="*/ 96661 w 193322"/>
                  <a:gd name="connsiteY3" fmla="*/ 365746 h 365745"/>
                  <a:gd name="connsiteX4" fmla="*/ 0 w 193322"/>
                  <a:gd name="connsiteY4" fmla="*/ 182873 h 365745"/>
                  <a:gd name="connsiteX0" fmla="*/ 0 w 196257"/>
                  <a:gd name="connsiteY0" fmla="*/ 186450 h 369323"/>
                  <a:gd name="connsiteX1" fmla="*/ 96661 w 196257"/>
                  <a:gd name="connsiteY1" fmla="*/ 3577 h 369323"/>
                  <a:gd name="connsiteX2" fmla="*/ 164580 w 196257"/>
                  <a:gd name="connsiteY2" fmla="*/ 74413 h 369323"/>
                  <a:gd name="connsiteX3" fmla="*/ 193322 w 196257"/>
                  <a:gd name="connsiteY3" fmla="*/ 186450 h 369323"/>
                  <a:gd name="connsiteX4" fmla="*/ 96661 w 196257"/>
                  <a:gd name="connsiteY4" fmla="*/ 369323 h 369323"/>
                  <a:gd name="connsiteX5" fmla="*/ 0 w 196257"/>
                  <a:gd name="connsiteY5" fmla="*/ 186450 h 369323"/>
                  <a:gd name="connsiteX0" fmla="*/ 0 w 193563"/>
                  <a:gd name="connsiteY0" fmla="*/ 186450 h 372079"/>
                  <a:gd name="connsiteX1" fmla="*/ 96661 w 193563"/>
                  <a:gd name="connsiteY1" fmla="*/ 3577 h 372079"/>
                  <a:gd name="connsiteX2" fmla="*/ 164580 w 193563"/>
                  <a:gd name="connsiteY2" fmla="*/ 74413 h 372079"/>
                  <a:gd name="connsiteX3" fmla="*/ 193322 w 193563"/>
                  <a:gd name="connsiteY3" fmla="*/ 186450 h 372079"/>
                  <a:gd name="connsiteX4" fmla="*/ 150555 w 193563"/>
                  <a:gd name="connsiteY4" fmla="*/ 289077 h 372079"/>
                  <a:gd name="connsiteX5" fmla="*/ 96661 w 193563"/>
                  <a:gd name="connsiteY5" fmla="*/ 369323 h 372079"/>
                  <a:gd name="connsiteX6" fmla="*/ 0 w 193563"/>
                  <a:gd name="connsiteY6" fmla="*/ 186450 h 372079"/>
                  <a:gd name="connsiteX0" fmla="*/ 1442 w 195005"/>
                  <a:gd name="connsiteY0" fmla="*/ 186450 h 370540"/>
                  <a:gd name="connsiteX1" fmla="*/ 98103 w 195005"/>
                  <a:gd name="connsiteY1" fmla="*/ 3577 h 370540"/>
                  <a:gd name="connsiteX2" fmla="*/ 166022 w 195005"/>
                  <a:gd name="connsiteY2" fmla="*/ 74413 h 370540"/>
                  <a:gd name="connsiteX3" fmla="*/ 194764 w 195005"/>
                  <a:gd name="connsiteY3" fmla="*/ 186450 h 370540"/>
                  <a:gd name="connsiteX4" fmla="*/ 151997 w 195005"/>
                  <a:gd name="connsiteY4" fmla="*/ 289077 h 370540"/>
                  <a:gd name="connsiteX5" fmla="*/ 98103 w 195005"/>
                  <a:gd name="connsiteY5" fmla="*/ 369323 h 370540"/>
                  <a:gd name="connsiteX6" fmla="*/ 44051 w 195005"/>
                  <a:gd name="connsiteY6" fmla="*/ 326655 h 370540"/>
                  <a:gd name="connsiteX7" fmla="*/ 1442 w 195005"/>
                  <a:gd name="connsiteY7" fmla="*/ 186450 h 370540"/>
                  <a:gd name="connsiteX0" fmla="*/ 3864 w 197427"/>
                  <a:gd name="connsiteY0" fmla="*/ 186450 h 369870"/>
                  <a:gd name="connsiteX1" fmla="*/ 100525 w 197427"/>
                  <a:gd name="connsiteY1" fmla="*/ 3577 h 369870"/>
                  <a:gd name="connsiteX2" fmla="*/ 168444 w 197427"/>
                  <a:gd name="connsiteY2" fmla="*/ 74413 h 369870"/>
                  <a:gd name="connsiteX3" fmla="*/ 197186 w 197427"/>
                  <a:gd name="connsiteY3" fmla="*/ 186450 h 369870"/>
                  <a:gd name="connsiteX4" fmla="*/ 154419 w 197427"/>
                  <a:gd name="connsiteY4" fmla="*/ 289077 h 369870"/>
                  <a:gd name="connsiteX5" fmla="*/ 100525 w 197427"/>
                  <a:gd name="connsiteY5" fmla="*/ 369323 h 369870"/>
                  <a:gd name="connsiteX6" fmla="*/ 27070 w 197427"/>
                  <a:gd name="connsiteY6" fmla="*/ 317273 h 369870"/>
                  <a:gd name="connsiteX7" fmla="*/ 3864 w 197427"/>
                  <a:gd name="connsiteY7" fmla="*/ 186450 h 369870"/>
                  <a:gd name="connsiteX0" fmla="*/ 3864 w 197427"/>
                  <a:gd name="connsiteY0" fmla="*/ 182879 h 366299"/>
                  <a:gd name="connsiteX1" fmla="*/ 38270 w 197427"/>
                  <a:gd name="connsiteY1" fmla="*/ 67746 h 366299"/>
                  <a:gd name="connsiteX2" fmla="*/ 100525 w 197427"/>
                  <a:gd name="connsiteY2" fmla="*/ 6 h 366299"/>
                  <a:gd name="connsiteX3" fmla="*/ 168444 w 197427"/>
                  <a:gd name="connsiteY3" fmla="*/ 70842 h 366299"/>
                  <a:gd name="connsiteX4" fmla="*/ 197186 w 197427"/>
                  <a:gd name="connsiteY4" fmla="*/ 182879 h 366299"/>
                  <a:gd name="connsiteX5" fmla="*/ 154419 w 197427"/>
                  <a:gd name="connsiteY5" fmla="*/ 285506 h 366299"/>
                  <a:gd name="connsiteX6" fmla="*/ 100525 w 197427"/>
                  <a:gd name="connsiteY6" fmla="*/ 365752 h 366299"/>
                  <a:gd name="connsiteX7" fmla="*/ 27070 w 197427"/>
                  <a:gd name="connsiteY7" fmla="*/ 313702 h 366299"/>
                  <a:gd name="connsiteX8" fmla="*/ 3864 w 197427"/>
                  <a:gd name="connsiteY8" fmla="*/ 182879 h 366299"/>
                  <a:gd name="connsiteX0" fmla="*/ 34 w 193597"/>
                  <a:gd name="connsiteY0" fmla="*/ 183412 h 366832"/>
                  <a:gd name="connsiteX1" fmla="*/ 26924 w 193597"/>
                  <a:gd name="connsiteY1" fmla="*/ 46690 h 366832"/>
                  <a:gd name="connsiteX2" fmla="*/ 96695 w 193597"/>
                  <a:gd name="connsiteY2" fmla="*/ 539 h 366832"/>
                  <a:gd name="connsiteX3" fmla="*/ 164614 w 193597"/>
                  <a:gd name="connsiteY3" fmla="*/ 71375 h 366832"/>
                  <a:gd name="connsiteX4" fmla="*/ 193356 w 193597"/>
                  <a:gd name="connsiteY4" fmla="*/ 183412 h 366832"/>
                  <a:gd name="connsiteX5" fmla="*/ 150589 w 193597"/>
                  <a:gd name="connsiteY5" fmla="*/ 286039 h 366832"/>
                  <a:gd name="connsiteX6" fmla="*/ 96695 w 193597"/>
                  <a:gd name="connsiteY6" fmla="*/ 366285 h 366832"/>
                  <a:gd name="connsiteX7" fmla="*/ 23240 w 193597"/>
                  <a:gd name="connsiteY7" fmla="*/ 314235 h 366832"/>
                  <a:gd name="connsiteX8" fmla="*/ 34 w 193597"/>
                  <a:gd name="connsiteY8" fmla="*/ 183412 h 36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597" h="366832">
                    <a:moveTo>
                      <a:pt x="34" y="183412"/>
                    </a:moveTo>
                    <a:cubicBezTo>
                      <a:pt x="648" y="138821"/>
                      <a:pt x="10814" y="77169"/>
                      <a:pt x="26924" y="46690"/>
                    </a:cubicBezTo>
                    <a:cubicBezTo>
                      <a:pt x="43034" y="16211"/>
                      <a:pt x="73747" y="-3575"/>
                      <a:pt x="96695" y="539"/>
                    </a:cubicBezTo>
                    <a:cubicBezTo>
                      <a:pt x="119643" y="4653"/>
                      <a:pt x="148504" y="40896"/>
                      <a:pt x="164614" y="71375"/>
                    </a:cubicBezTo>
                    <a:cubicBezTo>
                      <a:pt x="180724" y="101854"/>
                      <a:pt x="195693" y="147635"/>
                      <a:pt x="193356" y="183412"/>
                    </a:cubicBezTo>
                    <a:cubicBezTo>
                      <a:pt x="191019" y="219189"/>
                      <a:pt x="166699" y="255560"/>
                      <a:pt x="150589" y="286039"/>
                    </a:cubicBezTo>
                    <a:cubicBezTo>
                      <a:pt x="134479" y="316518"/>
                      <a:pt x="117920" y="361586"/>
                      <a:pt x="96695" y="366285"/>
                    </a:cubicBezTo>
                    <a:cubicBezTo>
                      <a:pt x="75470" y="370984"/>
                      <a:pt x="39350" y="344714"/>
                      <a:pt x="23240" y="314235"/>
                    </a:cubicBezTo>
                    <a:cubicBezTo>
                      <a:pt x="7130" y="283756"/>
                      <a:pt x="-580" y="228003"/>
                      <a:pt x="34" y="1834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円/楕円 58"/>
              <p:cNvSpPr/>
              <p:nvPr/>
            </p:nvSpPr>
            <p:spPr>
              <a:xfrm rot="2341071">
                <a:off x="-1893681" y="2949275"/>
                <a:ext cx="133192" cy="327410"/>
              </a:xfrm>
              <a:custGeom>
                <a:avLst/>
                <a:gdLst>
                  <a:gd name="connsiteX0" fmla="*/ 0 w 132720"/>
                  <a:gd name="connsiteY0" fmla="*/ 157019 h 314038"/>
                  <a:gd name="connsiteX1" fmla="*/ 66360 w 132720"/>
                  <a:gd name="connsiteY1" fmla="*/ 0 h 314038"/>
                  <a:gd name="connsiteX2" fmla="*/ 132720 w 132720"/>
                  <a:gd name="connsiteY2" fmla="*/ 157019 h 314038"/>
                  <a:gd name="connsiteX3" fmla="*/ 66360 w 132720"/>
                  <a:gd name="connsiteY3" fmla="*/ 314038 h 314038"/>
                  <a:gd name="connsiteX4" fmla="*/ 0 w 132720"/>
                  <a:gd name="connsiteY4" fmla="*/ 157019 h 314038"/>
                  <a:gd name="connsiteX0" fmla="*/ 0 w 133770"/>
                  <a:gd name="connsiteY0" fmla="*/ 158932 h 315951"/>
                  <a:gd name="connsiteX1" fmla="*/ 66360 w 133770"/>
                  <a:gd name="connsiteY1" fmla="*/ 1913 h 315951"/>
                  <a:gd name="connsiteX2" fmla="*/ 104234 w 133770"/>
                  <a:gd name="connsiteY2" fmla="*/ 77177 h 315951"/>
                  <a:gd name="connsiteX3" fmla="*/ 132720 w 133770"/>
                  <a:gd name="connsiteY3" fmla="*/ 158932 h 315951"/>
                  <a:gd name="connsiteX4" fmla="*/ 66360 w 133770"/>
                  <a:gd name="connsiteY4" fmla="*/ 315951 h 315951"/>
                  <a:gd name="connsiteX5" fmla="*/ 0 w 133770"/>
                  <a:gd name="connsiteY5" fmla="*/ 158932 h 315951"/>
                  <a:gd name="connsiteX0" fmla="*/ 0 w 132768"/>
                  <a:gd name="connsiteY0" fmla="*/ 158932 h 320920"/>
                  <a:gd name="connsiteX1" fmla="*/ 66360 w 132768"/>
                  <a:gd name="connsiteY1" fmla="*/ 1913 h 320920"/>
                  <a:gd name="connsiteX2" fmla="*/ 104234 w 132768"/>
                  <a:gd name="connsiteY2" fmla="*/ 77177 h 320920"/>
                  <a:gd name="connsiteX3" fmla="*/ 132720 w 132768"/>
                  <a:gd name="connsiteY3" fmla="*/ 158932 h 320920"/>
                  <a:gd name="connsiteX4" fmla="*/ 97509 w 132768"/>
                  <a:gd name="connsiteY4" fmla="*/ 270604 h 320920"/>
                  <a:gd name="connsiteX5" fmla="*/ 66360 w 132768"/>
                  <a:gd name="connsiteY5" fmla="*/ 315951 h 320920"/>
                  <a:gd name="connsiteX6" fmla="*/ 0 w 132768"/>
                  <a:gd name="connsiteY6" fmla="*/ 158932 h 320920"/>
                  <a:gd name="connsiteX0" fmla="*/ 424 w 133192"/>
                  <a:gd name="connsiteY0" fmla="*/ 158932 h 327410"/>
                  <a:gd name="connsiteX1" fmla="*/ 66784 w 133192"/>
                  <a:gd name="connsiteY1" fmla="*/ 1913 h 327410"/>
                  <a:gd name="connsiteX2" fmla="*/ 104658 w 133192"/>
                  <a:gd name="connsiteY2" fmla="*/ 77177 h 327410"/>
                  <a:gd name="connsiteX3" fmla="*/ 133144 w 133192"/>
                  <a:gd name="connsiteY3" fmla="*/ 158932 h 327410"/>
                  <a:gd name="connsiteX4" fmla="*/ 97933 w 133192"/>
                  <a:gd name="connsiteY4" fmla="*/ 270604 h 327410"/>
                  <a:gd name="connsiteX5" fmla="*/ 47985 w 133192"/>
                  <a:gd name="connsiteY5" fmla="*/ 323012 h 327410"/>
                  <a:gd name="connsiteX6" fmla="*/ 424 w 133192"/>
                  <a:gd name="connsiteY6" fmla="*/ 158932 h 32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92" h="327410">
                    <a:moveTo>
                      <a:pt x="424" y="158932"/>
                    </a:moveTo>
                    <a:cubicBezTo>
                      <a:pt x="3557" y="105416"/>
                      <a:pt x="30134" y="1913"/>
                      <a:pt x="66784" y="1913"/>
                    </a:cubicBezTo>
                    <a:cubicBezTo>
                      <a:pt x="84156" y="-11713"/>
                      <a:pt x="93598" y="51007"/>
                      <a:pt x="104658" y="77177"/>
                    </a:cubicBezTo>
                    <a:cubicBezTo>
                      <a:pt x="115718" y="103347"/>
                      <a:pt x="134265" y="126694"/>
                      <a:pt x="133144" y="158932"/>
                    </a:cubicBezTo>
                    <a:cubicBezTo>
                      <a:pt x="132023" y="191170"/>
                      <a:pt x="108993" y="244434"/>
                      <a:pt x="97933" y="270604"/>
                    </a:cubicBezTo>
                    <a:cubicBezTo>
                      <a:pt x="86873" y="296774"/>
                      <a:pt x="64236" y="341624"/>
                      <a:pt x="47985" y="323012"/>
                    </a:cubicBezTo>
                    <a:cubicBezTo>
                      <a:pt x="11335" y="323012"/>
                      <a:pt x="-2709" y="212448"/>
                      <a:pt x="424" y="1589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/>
              <p:cNvSpPr/>
              <p:nvPr/>
            </p:nvSpPr>
            <p:spPr>
              <a:xfrm>
                <a:off x="-1630811" y="3270548"/>
                <a:ext cx="444500" cy="389731"/>
              </a:xfrm>
              <a:custGeom>
                <a:avLst/>
                <a:gdLst>
                  <a:gd name="connsiteX0" fmla="*/ 330200 w 444500"/>
                  <a:gd name="connsiteY0" fmla="*/ 0 h 342900"/>
                  <a:gd name="connsiteX1" fmla="*/ 390525 w 444500"/>
                  <a:gd name="connsiteY1" fmla="*/ 28575 h 342900"/>
                  <a:gd name="connsiteX2" fmla="*/ 422275 w 444500"/>
                  <a:gd name="connsiteY2" fmla="*/ 88900 h 342900"/>
                  <a:gd name="connsiteX3" fmla="*/ 431800 w 444500"/>
                  <a:gd name="connsiteY3" fmla="*/ 133350 h 342900"/>
                  <a:gd name="connsiteX4" fmla="*/ 441325 w 444500"/>
                  <a:gd name="connsiteY4" fmla="*/ 168275 h 342900"/>
                  <a:gd name="connsiteX5" fmla="*/ 444500 w 444500"/>
                  <a:gd name="connsiteY5" fmla="*/ 222250 h 342900"/>
                  <a:gd name="connsiteX6" fmla="*/ 409575 w 444500"/>
                  <a:gd name="connsiteY6" fmla="*/ 266700 h 342900"/>
                  <a:gd name="connsiteX7" fmla="*/ 361950 w 444500"/>
                  <a:gd name="connsiteY7" fmla="*/ 317500 h 342900"/>
                  <a:gd name="connsiteX8" fmla="*/ 292100 w 444500"/>
                  <a:gd name="connsiteY8" fmla="*/ 336550 h 342900"/>
                  <a:gd name="connsiteX9" fmla="*/ 260350 w 444500"/>
                  <a:gd name="connsiteY9" fmla="*/ 342900 h 342900"/>
                  <a:gd name="connsiteX10" fmla="*/ 269875 w 444500"/>
                  <a:gd name="connsiteY10" fmla="*/ 327025 h 342900"/>
                  <a:gd name="connsiteX11" fmla="*/ 260350 w 444500"/>
                  <a:gd name="connsiteY11" fmla="*/ 307975 h 342900"/>
                  <a:gd name="connsiteX12" fmla="*/ 238125 w 444500"/>
                  <a:gd name="connsiteY12" fmla="*/ 295275 h 342900"/>
                  <a:gd name="connsiteX13" fmla="*/ 215900 w 444500"/>
                  <a:gd name="connsiteY13" fmla="*/ 285750 h 342900"/>
                  <a:gd name="connsiteX14" fmla="*/ 180975 w 444500"/>
                  <a:gd name="connsiteY14" fmla="*/ 260350 h 342900"/>
                  <a:gd name="connsiteX15" fmla="*/ 155575 w 444500"/>
                  <a:gd name="connsiteY15" fmla="*/ 257175 h 342900"/>
                  <a:gd name="connsiteX16" fmla="*/ 142875 w 444500"/>
                  <a:gd name="connsiteY16" fmla="*/ 247650 h 342900"/>
                  <a:gd name="connsiteX17" fmla="*/ 142875 w 444500"/>
                  <a:gd name="connsiteY17" fmla="*/ 225425 h 342900"/>
                  <a:gd name="connsiteX18" fmla="*/ 142875 w 444500"/>
                  <a:gd name="connsiteY18" fmla="*/ 209550 h 342900"/>
                  <a:gd name="connsiteX19" fmla="*/ 117475 w 444500"/>
                  <a:gd name="connsiteY19" fmla="*/ 200025 h 342900"/>
                  <a:gd name="connsiteX20" fmla="*/ 117475 w 444500"/>
                  <a:gd name="connsiteY20" fmla="*/ 190500 h 342900"/>
                  <a:gd name="connsiteX21" fmla="*/ 107950 w 444500"/>
                  <a:gd name="connsiteY21" fmla="*/ 174625 h 342900"/>
                  <a:gd name="connsiteX22" fmla="*/ 104775 w 444500"/>
                  <a:gd name="connsiteY22" fmla="*/ 174625 h 342900"/>
                  <a:gd name="connsiteX23" fmla="*/ 66675 w 444500"/>
                  <a:gd name="connsiteY23" fmla="*/ 161925 h 342900"/>
                  <a:gd name="connsiteX24" fmla="*/ 38100 w 444500"/>
                  <a:gd name="connsiteY24" fmla="*/ 152400 h 342900"/>
                  <a:gd name="connsiteX25" fmla="*/ 3175 w 444500"/>
                  <a:gd name="connsiteY25" fmla="*/ 133350 h 342900"/>
                  <a:gd name="connsiteX26" fmla="*/ 0 w 444500"/>
                  <a:gd name="connsiteY26" fmla="*/ 117475 h 342900"/>
                  <a:gd name="connsiteX27" fmla="*/ 0 w 444500"/>
                  <a:gd name="connsiteY27" fmla="*/ 111125 h 342900"/>
                  <a:gd name="connsiteX28" fmla="*/ 28575 w 444500"/>
                  <a:gd name="connsiteY28" fmla="*/ 107950 h 342900"/>
                  <a:gd name="connsiteX29" fmla="*/ 88900 w 444500"/>
                  <a:gd name="connsiteY29" fmla="*/ 92075 h 342900"/>
                  <a:gd name="connsiteX30" fmla="*/ 180975 w 444500"/>
                  <a:gd name="connsiteY30" fmla="*/ 63500 h 342900"/>
                  <a:gd name="connsiteX31" fmla="*/ 212725 w 444500"/>
                  <a:gd name="connsiteY31" fmla="*/ 57150 h 342900"/>
                  <a:gd name="connsiteX32" fmla="*/ 241300 w 444500"/>
                  <a:gd name="connsiteY32" fmla="*/ 44450 h 342900"/>
                  <a:gd name="connsiteX33" fmla="*/ 247650 w 444500"/>
                  <a:gd name="connsiteY33" fmla="*/ 34925 h 342900"/>
                  <a:gd name="connsiteX0" fmla="*/ 330200 w 444500"/>
                  <a:gd name="connsiteY0" fmla="*/ 0 h 342900"/>
                  <a:gd name="connsiteX1" fmla="*/ 390525 w 444500"/>
                  <a:gd name="connsiteY1" fmla="*/ 28575 h 342900"/>
                  <a:gd name="connsiteX2" fmla="*/ 422275 w 444500"/>
                  <a:gd name="connsiteY2" fmla="*/ 88900 h 342900"/>
                  <a:gd name="connsiteX3" fmla="*/ 431800 w 444500"/>
                  <a:gd name="connsiteY3" fmla="*/ 133350 h 342900"/>
                  <a:gd name="connsiteX4" fmla="*/ 441325 w 444500"/>
                  <a:gd name="connsiteY4" fmla="*/ 168275 h 342900"/>
                  <a:gd name="connsiteX5" fmla="*/ 444500 w 444500"/>
                  <a:gd name="connsiteY5" fmla="*/ 222250 h 342900"/>
                  <a:gd name="connsiteX6" fmla="*/ 409575 w 444500"/>
                  <a:gd name="connsiteY6" fmla="*/ 266700 h 342900"/>
                  <a:gd name="connsiteX7" fmla="*/ 361950 w 444500"/>
                  <a:gd name="connsiteY7" fmla="*/ 317500 h 342900"/>
                  <a:gd name="connsiteX8" fmla="*/ 292100 w 444500"/>
                  <a:gd name="connsiteY8" fmla="*/ 336550 h 342900"/>
                  <a:gd name="connsiteX9" fmla="*/ 260350 w 444500"/>
                  <a:gd name="connsiteY9" fmla="*/ 342900 h 342900"/>
                  <a:gd name="connsiteX10" fmla="*/ 269875 w 444500"/>
                  <a:gd name="connsiteY10" fmla="*/ 327025 h 342900"/>
                  <a:gd name="connsiteX11" fmla="*/ 260350 w 444500"/>
                  <a:gd name="connsiteY11" fmla="*/ 307975 h 342900"/>
                  <a:gd name="connsiteX12" fmla="*/ 238125 w 444500"/>
                  <a:gd name="connsiteY12" fmla="*/ 295275 h 342900"/>
                  <a:gd name="connsiteX13" fmla="*/ 215900 w 444500"/>
                  <a:gd name="connsiteY13" fmla="*/ 285750 h 342900"/>
                  <a:gd name="connsiteX14" fmla="*/ 180975 w 444500"/>
                  <a:gd name="connsiteY14" fmla="*/ 260350 h 342900"/>
                  <a:gd name="connsiteX15" fmla="*/ 155575 w 444500"/>
                  <a:gd name="connsiteY15" fmla="*/ 257175 h 342900"/>
                  <a:gd name="connsiteX16" fmla="*/ 142875 w 444500"/>
                  <a:gd name="connsiteY16" fmla="*/ 247650 h 342900"/>
                  <a:gd name="connsiteX17" fmla="*/ 142875 w 444500"/>
                  <a:gd name="connsiteY17" fmla="*/ 225425 h 342900"/>
                  <a:gd name="connsiteX18" fmla="*/ 142875 w 444500"/>
                  <a:gd name="connsiteY18" fmla="*/ 209550 h 342900"/>
                  <a:gd name="connsiteX19" fmla="*/ 117475 w 444500"/>
                  <a:gd name="connsiteY19" fmla="*/ 200025 h 342900"/>
                  <a:gd name="connsiteX20" fmla="*/ 117475 w 444500"/>
                  <a:gd name="connsiteY20" fmla="*/ 190500 h 342900"/>
                  <a:gd name="connsiteX21" fmla="*/ 107950 w 444500"/>
                  <a:gd name="connsiteY21" fmla="*/ 174625 h 342900"/>
                  <a:gd name="connsiteX22" fmla="*/ 104775 w 444500"/>
                  <a:gd name="connsiteY22" fmla="*/ 174625 h 342900"/>
                  <a:gd name="connsiteX23" fmla="*/ 66675 w 444500"/>
                  <a:gd name="connsiteY23" fmla="*/ 161925 h 342900"/>
                  <a:gd name="connsiteX24" fmla="*/ 38100 w 444500"/>
                  <a:gd name="connsiteY24" fmla="*/ 152400 h 342900"/>
                  <a:gd name="connsiteX25" fmla="*/ 3175 w 444500"/>
                  <a:gd name="connsiteY25" fmla="*/ 133350 h 342900"/>
                  <a:gd name="connsiteX26" fmla="*/ 0 w 444500"/>
                  <a:gd name="connsiteY26" fmla="*/ 117475 h 342900"/>
                  <a:gd name="connsiteX27" fmla="*/ 0 w 444500"/>
                  <a:gd name="connsiteY27" fmla="*/ 111125 h 342900"/>
                  <a:gd name="connsiteX28" fmla="*/ 28575 w 444500"/>
                  <a:gd name="connsiteY28" fmla="*/ 107950 h 342900"/>
                  <a:gd name="connsiteX29" fmla="*/ 88900 w 444500"/>
                  <a:gd name="connsiteY29" fmla="*/ 92075 h 342900"/>
                  <a:gd name="connsiteX30" fmla="*/ 180975 w 444500"/>
                  <a:gd name="connsiteY30" fmla="*/ 63500 h 342900"/>
                  <a:gd name="connsiteX31" fmla="*/ 212725 w 444500"/>
                  <a:gd name="connsiteY31" fmla="*/ 57150 h 342900"/>
                  <a:gd name="connsiteX32" fmla="*/ 241300 w 444500"/>
                  <a:gd name="connsiteY32" fmla="*/ 44450 h 342900"/>
                  <a:gd name="connsiteX33" fmla="*/ 263525 w 444500"/>
                  <a:gd name="connsiteY33" fmla="*/ 12700 h 342900"/>
                  <a:gd name="connsiteX0" fmla="*/ 330200 w 444500"/>
                  <a:gd name="connsiteY0" fmla="*/ 0 h 342900"/>
                  <a:gd name="connsiteX1" fmla="*/ 390525 w 444500"/>
                  <a:gd name="connsiteY1" fmla="*/ 28575 h 342900"/>
                  <a:gd name="connsiteX2" fmla="*/ 422275 w 444500"/>
                  <a:gd name="connsiteY2" fmla="*/ 88900 h 342900"/>
                  <a:gd name="connsiteX3" fmla="*/ 431800 w 444500"/>
                  <a:gd name="connsiteY3" fmla="*/ 133350 h 342900"/>
                  <a:gd name="connsiteX4" fmla="*/ 441325 w 444500"/>
                  <a:gd name="connsiteY4" fmla="*/ 168275 h 342900"/>
                  <a:gd name="connsiteX5" fmla="*/ 444500 w 444500"/>
                  <a:gd name="connsiteY5" fmla="*/ 222250 h 342900"/>
                  <a:gd name="connsiteX6" fmla="*/ 409575 w 444500"/>
                  <a:gd name="connsiteY6" fmla="*/ 266700 h 342900"/>
                  <a:gd name="connsiteX7" fmla="*/ 361950 w 444500"/>
                  <a:gd name="connsiteY7" fmla="*/ 317500 h 342900"/>
                  <a:gd name="connsiteX8" fmla="*/ 292100 w 444500"/>
                  <a:gd name="connsiteY8" fmla="*/ 336550 h 342900"/>
                  <a:gd name="connsiteX9" fmla="*/ 260350 w 444500"/>
                  <a:gd name="connsiteY9" fmla="*/ 342900 h 342900"/>
                  <a:gd name="connsiteX10" fmla="*/ 269875 w 444500"/>
                  <a:gd name="connsiteY10" fmla="*/ 327025 h 342900"/>
                  <a:gd name="connsiteX11" fmla="*/ 260350 w 444500"/>
                  <a:gd name="connsiteY11" fmla="*/ 307975 h 342900"/>
                  <a:gd name="connsiteX12" fmla="*/ 238125 w 444500"/>
                  <a:gd name="connsiteY12" fmla="*/ 295275 h 342900"/>
                  <a:gd name="connsiteX13" fmla="*/ 215900 w 444500"/>
                  <a:gd name="connsiteY13" fmla="*/ 285750 h 342900"/>
                  <a:gd name="connsiteX14" fmla="*/ 180975 w 444500"/>
                  <a:gd name="connsiteY14" fmla="*/ 260350 h 342900"/>
                  <a:gd name="connsiteX15" fmla="*/ 155575 w 444500"/>
                  <a:gd name="connsiteY15" fmla="*/ 257175 h 342900"/>
                  <a:gd name="connsiteX16" fmla="*/ 142875 w 444500"/>
                  <a:gd name="connsiteY16" fmla="*/ 247650 h 342900"/>
                  <a:gd name="connsiteX17" fmla="*/ 142875 w 444500"/>
                  <a:gd name="connsiteY17" fmla="*/ 225425 h 342900"/>
                  <a:gd name="connsiteX18" fmla="*/ 142875 w 444500"/>
                  <a:gd name="connsiteY18" fmla="*/ 209550 h 342900"/>
                  <a:gd name="connsiteX19" fmla="*/ 117475 w 444500"/>
                  <a:gd name="connsiteY19" fmla="*/ 200025 h 342900"/>
                  <a:gd name="connsiteX20" fmla="*/ 117475 w 444500"/>
                  <a:gd name="connsiteY20" fmla="*/ 190500 h 342900"/>
                  <a:gd name="connsiteX21" fmla="*/ 107950 w 444500"/>
                  <a:gd name="connsiteY21" fmla="*/ 174625 h 342900"/>
                  <a:gd name="connsiteX22" fmla="*/ 104775 w 444500"/>
                  <a:gd name="connsiteY22" fmla="*/ 174625 h 342900"/>
                  <a:gd name="connsiteX23" fmla="*/ 66675 w 444500"/>
                  <a:gd name="connsiteY23" fmla="*/ 161925 h 342900"/>
                  <a:gd name="connsiteX24" fmla="*/ 38100 w 444500"/>
                  <a:gd name="connsiteY24" fmla="*/ 152400 h 342900"/>
                  <a:gd name="connsiteX25" fmla="*/ 3175 w 444500"/>
                  <a:gd name="connsiteY25" fmla="*/ 133350 h 342900"/>
                  <a:gd name="connsiteX26" fmla="*/ 0 w 444500"/>
                  <a:gd name="connsiteY26" fmla="*/ 117475 h 342900"/>
                  <a:gd name="connsiteX27" fmla="*/ 0 w 444500"/>
                  <a:gd name="connsiteY27" fmla="*/ 111125 h 342900"/>
                  <a:gd name="connsiteX28" fmla="*/ 28575 w 444500"/>
                  <a:gd name="connsiteY28" fmla="*/ 107950 h 342900"/>
                  <a:gd name="connsiteX29" fmla="*/ 88900 w 444500"/>
                  <a:gd name="connsiteY29" fmla="*/ 92075 h 342900"/>
                  <a:gd name="connsiteX30" fmla="*/ 180975 w 444500"/>
                  <a:gd name="connsiteY30" fmla="*/ 63500 h 342900"/>
                  <a:gd name="connsiteX31" fmla="*/ 212725 w 444500"/>
                  <a:gd name="connsiteY31" fmla="*/ 57150 h 342900"/>
                  <a:gd name="connsiteX32" fmla="*/ 241300 w 444500"/>
                  <a:gd name="connsiteY32" fmla="*/ 44450 h 342900"/>
                  <a:gd name="connsiteX33" fmla="*/ 187325 w 444500"/>
                  <a:gd name="connsiteY33" fmla="*/ 12700 h 342900"/>
                  <a:gd name="connsiteX0" fmla="*/ 330200 w 444500"/>
                  <a:gd name="connsiteY0" fmla="*/ 9525 h 352425"/>
                  <a:gd name="connsiteX1" fmla="*/ 390525 w 444500"/>
                  <a:gd name="connsiteY1" fmla="*/ 38100 h 352425"/>
                  <a:gd name="connsiteX2" fmla="*/ 422275 w 444500"/>
                  <a:gd name="connsiteY2" fmla="*/ 98425 h 352425"/>
                  <a:gd name="connsiteX3" fmla="*/ 431800 w 444500"/>
                  <a:gd name="connsiteY3" fmla="*/ 142875 h 352425"/>
                  <a:gd name="connsiteX4" fmla="*/ 441325 w 444500"/>
                  <a:gd name="connsiteY4" fmla="*/ 177800 h 352425"/>
                  <a:gd name="connsiteX5" fmla="*/ 444500 w 444500"/>
                  <a:gd name="connsiteY5" fmla="*/ 231775 h 352425"/>
                  <a:gd name="connsiteX6" fmla="*/ 409575 w 444500"/>
                  <a:gd name="connsiteY6" fmla="*/ 276225 h 352425"/>
                  <a:gd name="connsiteX7" fmla="*/ 361950 w 444500"/>
                  <a:gd name="connsiteY7" fmla="*/ 327025 h 352425"/>
                  <a:gd name="connsiteX8" fmla="*/ 292100 w 444500"/>
                  <a:gd name="connsiteY8" fmla="*/ 346075 h 352425"/>
                  <a:gd name="connsiteX9" fmla="*/ 260350 w 444500"/>
                  <a:gd name="connsiteY9" fmla="*/ 352425 h 352425"/>
                  <a:gd name="connsiteX10" fmla="*/ 269875 w 444500"/>
                  <a:gd name="connsiteY10" fmla="*/ 336550 h 352425"/>
                  <a:gd name="connsiteX11" fmla="*/ 260350 w 444500"/>
                  <a:gd name="connsiteY11" fmla="*/ 317500 h 352425"/>
                  <a:gd name="connsiteX12" fmla="*/ 238125 w 444500"/>
                  <a:gd name="connsiteY12" fmla="*/ 304800 h 352425"/>
                  <a:gd name="connsiteX13" fmla="*/ 215900 w 444500"/>
                  <a:gd name="connsiteY13" fmla="*/ 295275 h 352425"/>
                  <a:gd name="connsiteX14" fmla="*/ 180975 w 444500"/>
                  <a:gd name="connsiteY14" fmla="*/ 269875 h 352425"/>
                  <a:gd name="connsiteX15" fmla="*/ 155575 w 444500"/>
                  <a:gd name="connsiteY15" fmla="*/ 266700 h 352425"/>
                  <a:gd name="connsiteX16" fmla="*/ 142875 w 444500"/>
                  <a:gd name="connsiteY16" fmla="*/ 257175 h 352425"/>
                  <a:gd name="connsiteX17" fmla="*/ 142875 w 444500"/>
                  <a:gd name="connsiteY17" fmla="*/ 234950 h 352425"/>
                  <a:gd name="connsiteX18" fmla="*/ 142875 w 444500"/>
                  <a:gd name="connsiteY18" fmla="*/ 219075 h 352425"/>
                  <a:gd name="connsiteX19" fmla="*/ 117475 w 444500"/>
                  <a:gd name="connsiteY19" fmla="*/ 209550 h 352425"/>
                  <a:gd name="connsiteX20" fmla="*/ 117475 w 444500"/>
                  <a:gd name="connsiteY20" fmla="*/ 200025 h 352425"/>
                  <a:gd name="connsiteX21" fmla="*/ 107950 w 444500"/>
                  <a:gd name="connsiteY21" fmla="*/ 184150 h 352425"/>
                  <a:gd name="connsiteX22" fmla="*/ 104775 w 444500"/>
                  <a:gd name="connsiteY22" fmla="*/ 184150 h 352425"/>
                  <a:gd name="connsiteX23" fmla="*/ 66675 w 444500"/>
                  <a:gd name="connsiteY23" fmla="*/ 171450 h 352425"/>
                  <a:gd name="connsiteX24" fmla="*/ 38100 w 444500"/>
                  <a:gd name="connsiteY24" fmla="*/ 161925 h 352425"/>
                  <a:gd name="connsiteX25" fmla="*/ 3175 w 444500"/>
                  <a:gd name="connsiteY25" fmla="*/ 142875 h 352425"/>
                  <a:gd name="connsiteX26" fmla="*/ 0 w 444500"/>
                  <a:gd name="connsiteY26" fmla="*/ 127000 h 352425"/>
                  <a:gd name="connsiteX27" fmla="*/ 0 w 444500"/>
                  <a:gd name="connsiteY27" fmla="*/ 120650 h 352425"/>
                  <a:gd name="connsiteX28" fmla="*/ 28575 w 444500"/>
                  <a:gd name="connsiteY28" fmla="*/ 117475 h 352425"/>
                  <a:gd name="connsiteX29" fmla="*/ 88900 w 444500"/>
                  <a:gd name="connsiteY29" fmla="*/ 101600 h 352425"/>
                  <a:gd name="connsiteX30" fmla="*/ 180975 w 444500"/>
                  <a:gd name="connsiteY30" fmla="*/ 73025 h 352425"/>
                  <a:gd name="connsiteX31" fmla="*/ 212725 w 444500"/>
                  <a:gd name="connsiteY31" fmla="*/ 66675 h 352425"/>
                  <a:gd name="connsiteX32" fmla="*/ 241300 w 444500"/>
                  <a:gd name="connsiteY32" fmla="*/ 53975 h 352425"/>
                  <a:gd name="connsiteX33" fmla="*/ 114300 w 444500"/>
                  <a:gd name="connsiteY33" fmla="*/ 0 h 352425"/>
                  <a:gd name="connsiteX0" fmla="*/ 330200 w 444500"/>
                  <a:gd name="connsiteY0" fmla="*/ 9525 h 352425"/>
                  <a:gd name="connsiteX1" fmla="*/ 317500 w 444500"/>
                  <a:gd name="connsiteY1" fmla="*/ 12701 h 352425"/>
                  <a:gd name="connsiteX2" fmla="*/ 390525 w 444500"/>
                  <a:gd name="connsiteY2" fmla="*/ 38100 h 352425"/>
                  <a:gd name="connsiteX3" fmla="*/ 422275 w 444500"/>
                  <a:gd name="connsiteY3" fmla="*/ 98425 h 352425"/>
                  <a:gd name="connsiteX4" fmla="*/ 431800 w 444500"/>
                  <a:gd name="connsiteY4" fmla="*/ 142875 h 352425"/>
                  <a:gd name="connsiteX5" fmla="*/ 441325 w 444500"/>
                  <a:gd name="connsiteY5" fmla="*/ 177800 h 352425"/>
                  <a:gd name="connsiteX6" fmla="*/ 444500 w 444500"/>
                  <a:gd name="connsiteY6" fmla="*/ 231775 h 352425"/>
                  <a:gd name="connsiteX7" fmla="*/ 409575 w 444500"/>
                  <a:gd name="connsiteY7" fmla="*/ 276225 h 352425"/>
                  <a:gd name="connsiteX8" fmla="*/ 361950 w 444500"/>
                  <a:gd name="connsiteY8" fmla="*/ 327025 h 352425"/>
                  <a:gd name="connsiteX9" fmla="*/ 292100 w 444500"/>
                  <a:gd name="connsiteY9" fmla="*/ 346075 h 352425"/>
                  <a:gd name="connsiteX10" fmla="*/ 260350 w 444500"/>
                  <a:gd name="connsiteY10" fmla="*/ 352425 h 352425"/>
                  <a:gd name="connsiteX11" fmla="*/ 269875 w 444500"/>
                  <a:gd name="connsiteY11" fmla="*/ 336550 h 352425"/>
                  <a:gd name="connsiteX12" fmla="*/ 260350 w 444500"/>
                  <a:gd name="connsiteY12" fmla="*/ 317500 h 352425"/>
                  <a:gd name="connsiteX13" fmla="*/ 238125 w 444500"/>
                  <a:gd name="connsiteY13" fmla="*/ 304800 h 352425"/>
                  <a:gd name="connsiteX14" fmla="*/ 215900 w 444500"/>
                  <a:gd name="connsiteY14" fmla="*/ 295275 h 352425"/>
                  <a:gd name="connsiteX15" fmla="*/ 180975 w 444500"/>
                  <a:gd name="connsiteY15" fmla="*/ 269875 h 352425"/>
                  <a:gd name="connsiteX16" fmla="*/ 155575 w 444500"/>
                  <a:gd name="connsiteY16" fmla="*/ 266700 h 352425"/>
                  <a:gd name="connsiteX17" fmla="*/ 142875 w 444500"/>
                  <a:gd name="connsiteY17" fmla="*/ 257175 h 352425"/>
                  <a:gd name="connsiteX18" fmla="*/ 142875 w 444500"/>
                  <a:gd name="connsiteY18" fmla="*/ 234950 h 352425"/>
                  <a:gd name="connsiteX19" fmla="*/ 142875 w 444500"/>
                  <a:gd name="connsiteY19" fmla="*/ 219075 h 352425"/>
                  <a:gd name="connsiteX20" fmla="*/ 117475 w 444500"/>
                  <a:gd name="connsiteY20" fmla="*/ 209550 h 352425"/>
                  <a:gd name="connsiteX21" fmla="*/ 117475 w 444500"/>
                  <a:gd name="connsiteY21" fmla="*/ 200025 h 352425"/>
                  <a:gd name="connsiteX22" fmla="*/ 107950 w 444500"/>
                  <a:gd name="connsiteY22" fmla="*/ 184150 h 352425"/>
                  <a:gd name="connsiteX23" fmla="*/ 104775 w 444500"/>
                  <a:gd name="connsiteY23" fmla="*/ 184150 h 352425"/>
                  <a:gd name="connsiteX24" fmla="*/ 66675 w 444500"/>
                  <a:gd name="connsiteY24" fmla="*/ 171450 h 352425"/>
                  <a:gd name="connsiteX25" fmla="*/ 38100 w 444500"/>
                  <a:gd name="connsiteY25" fmla="*/ 161925 h 352425"/>
                  <a:gd name="connsiteX26" fmla="*/ 3175 w 444500"/>
                  <a:gd name="connsiteY26" fmla="*/ 142875 h 352425"/>
                  <a:gd name="connsiteX27" fmla="*/ 0 w 444500"/>
                  <a:gd name="connsiteY27" fmla="*/ 127000 h 352425"/>
                  <a:gd name="connsiteX28" fmla="*/ 0 w 444500"/>
                  <a:gd name="connsiteY28" fmla="*/ 120650 h 352425"/>
                  <a:gd name="connsiteX29" fmla="*/ 28575 w 444500"/>
                  <a:gd name="connsiteY29" fmla="*/ 117475 h 352425"/>
                  <a:gd name="connsiteX30" fmla="*/ 88900 w 444500"/>
                  <a:gd name="connsiteY30" fmla="*/ 101600 h 352425"/>
                  <a:gd name="connsiteX31" fmla="*/ 180975 w 444500"/>
                  <a:gd name="connsiteY31" fmla="*/ 73025 h 352425"/>
                  <a:gd name="connsiteX32" fmla="*/ 212725 w 444500"/>
                  <a:gd name="connsiteY32" fmla="*/ 66675 h 352425"/>
                  <a:gd name="connsiteX33" fmla="*/ 241300 w 444500"/>
                  <a:gd name="connsiteY33" fmla="*/ 53975 h 352425"/>
                  <a:gd name="connsiteX34" fmla="*/ 114300 w 444500"/>
                  <a:gd name="connsiteY34" fmla="*/ 0 h 352425"/>
                  <a:gd name="connsiteX0" fmla="*/ 330200 w 444500"/>
                  <a:gd name="connsiteY0" fmla="*/ 80168 h 423068"/>
                  <a:gd name="connsiteX1" fmla="*/ 353219 w 444500"/>
                  <a:gd name="connsiteY1" fmla="*/ 0 h 423068"/>
                  <a:gd name="connsiteX2" fmla="*/ 390525 w 444500"/>
                  <a:gd name="connsiteY2" fmla="*/ 108743 h 423068"/>
                  <a:gd name="connsiteX3" fmla="*/ 422275 w 444500"/>
                  <a:gd name="connsiteY3" fmla="*/ 169068 h 423068"/>
                  <a:gd name="connsiteX4" fmla="*/ 431800 w 444500"/>
                  <a:gd name="connsiteY4" fmla="*/ 213518 h 423068"/>
                  <a:gd name="connsiteX5" fmla="*/ 441325 w 444500"/>
                  <a:gd name="connsiteY5" fmla="*/ 248443 h 423068"/>
                  <a:gd name="connsiteX6" fmla="*/ 444500 w 444500"/>
                  <a:gd name="connsiteY6" fmla="*/ 302418 h 423068"/>
                  <a:gd name="connsiteX7" fmla="*/ 409575 w 444500"/>
                  <a:gd name="connsiteY7" fmla="*/ 346868 h 423068"/>
                  <a:gd name="connsiteX8" fmla="*/ 361950 w 444500"/>
                  <a:gd name="connsiteY8" fmla="*/ 397668 h 423068"/>
                  <a:gd name="connsiteX9" fmla="*/ 292100 w 444500"/>
                  <a:gd name="connsiteY9" fmla="*/ 416718 h 423068"/>
                  <a:gd name="connsiteX10" fmla="*/ 260350 w 444500"/>
                  <a:gd name="connsiteY10" fmla="*/ 423068 h 423068"/>
                  <a:gd name="connsiteX11" fmla="*/ 269875 w 444500"/>
                  <a:gd name="connsiteY11" fmla="*/ 407193 h 423068"/>
                  <a:gd name="connsiteX12" fmla="*/ 260350 w 444500"/>
                  <a:gd name="connsiteY12" fmla="*/ 388143 h 423068"/>
                  <a:gd name="connsiteX13" fmla="*/ 238125 w 444500"/>
                  <a:gd name="connsiteY13" fmla="*/ 375443 h 423068"/>
                  <a:gd name="connsiteX14" fmla="*/ 215900 w 444500"/>
                  <a:gd name="connsiteY14" fmla="*/ 365918 h 423068"/>
                  <a:gd name="connsiteX15" fmla="*/ 180975 w 444500"/>
                  <a:gd name="connsiteY15" fmla="*/ 340518 h 423068"/>
                  <a:gd name="connsiteX16" fmla="*/ 155575 w 444500"/>
                  <a:gd name="connsiteY16" fmla="*/ 337343 h 423068"/>
                  <a:gd name="connsiteX17" fmla="*/ 142875 w 444500"/>
                  <a:gd name="connsiteY17" fmla="*/ 327818 h 423068"/>
                  <a:gd name="connsiteX18" fmla="*/ 142875 w 444500"/>
                  <a:gd name="connsiteY18" fmla="*/ 305593 h 423068"/>
                  <a:gd name="connsiteX19" fmla="*/ 142875 w 444500"/>
                  <a:gd name="connsiteY19" fmla="*/ 289718 h 423068"/>
                  <a:gd name="connsiteX20" fmla="*/ 117475 w 444500"/>
                  <a:gd name="connsiteY20" fmla="*/ 280193 h 423068"/>
                  <a:gd name="connsiteX21" fmla="*/ 117475 w 444500"/>
                  <a:gd name="connsiteY21" fmla="*/ 270668 h 423068"/>
                  <a:gd name="connsiteX22" fmla="*/ 107950 w 444500"/>
                  <a:gd name="connsiteY22" fmla="*/ 254793 h 423068"/>
                  <a:gd name="connsiteX23" fmla="*/ 104775 w 444500"/>
                  <a:gd name="connsiteY23" fmla="*/ 254793 h 423068"/>
                  <a:gd name="connsiteX24" fmla="*/ 66675 w 444500"/>
                  <a:gd name="connsiteY24" fmla="*/ 242093 h 423068"/>
                  <a:gd name="connsiteX25" fmla="*/ 38100 w 444500"/>
                  <a:gd name="connsiteY25" fmla="*/ 232568 h 423068"/>
                  <a:gd name="connsiteX26" fmla="*/ 3175 w 444500"/>
                  <a:gd name="connsiteY26" fmla="*/ 213518 h 423068"/>
                  <a:gd name="connsiteX27" fmla="*/ 0 w 444500"/>
                  <a:gd name="connsiteY27" fmla="*/ 197643 h 423068"/>
                  <a:gd name="connsiteX28" fmla="*/ 0 w 444500"/>
                  <a:gd name="connsiteY28" fmla="*/ 191293 h 423068"/>
                  <a:gd name="connsiteX29" fmla="*/ 28575 w 444500"/>
                  <a:gd name="connsiteY29" fmla="*/ 188118 h 423068"/>
                  <a:gd name="connsiteX30" fmla="*/ 88900 w 444500"/>
                  <a:gd name="connsiteY30" fmla="*/ 172243 h 423068"/>
                  <a:gd name="connsiteX31" fmla="*/ 180975 w 444500"/>
                  <a:gd name="connsiteY31" fmla="*/ 143668 h 423068"/>
                  <a:gd name="connsiteX32" fmla="*/ 212725 w 444500"/>
                  <a:gd name="connsiteY32" fmla="*/ 137318 h 423068"/>
                  <a:gd name="connsiteX33" fmla="*/ 241300 w 444500"/>
                  <a:gd name="connsiteY33" fmla="*/ 124618 h 423068"/>
                  <a:gd name="connsiteX34" fmla="*/ 114300 w 444500"/>
                  <a:gd name="connsiteY34" fmla="*/ 70643 h 423068"/>
                  <a:gd name="connsiteX0" fmla="*/ 201612 w 444500"/>
                  <a:gd name="connsiteY0" fmla="*/ 51593 h 423068"/>
                  <a:gd name="connsiteX1" fmla="*/ 353219 w 444500"/>
                  <a:gd name="connsiteY1" fmla="*/ 0 h 423068"/>
                  <a:gd name="connsiteX2" fmla="*/ 390525 w 444500"/>
                  <a:gd name="connsiteY2" fmla="*/ 108743 h 423068"/>
                  <a:gd name="connsiteX3" fmla="*/ 422275 w 444500"/>
                  <a:gd name="connsiteY3" fmla="*/ 169068 h 423068"/>
                  <a:gd name="connsiteX4" fmla="*/ 431800 w 444500"/>
                  <a:gd name="connsiteY4" fmla="*/ 213518 h 423068"/>
                  <a:gd name="connsiteX5" fmla="*/ 441325 w 444500"/>
                  <a:gd name="connsiteY5" fmla="*/ 248443 h 423068"/>
                  <a:gd name="connsiteX6" fmla="*/ 444500 w 444500"/>
                  <a:gd name="connsiteY6" fmla="*/ 302418 h 423068"/>
                  <a:gd name="connsiteX7" fmla="*/ 409575 w 444500"/>
                  <a:gd name="connsiteY7" fmla="*/ 346868 h 423068"/>
                  <a:gd name="connsiteX8" fmla="*/ 361950 w 444500"/>
                  <a:gd name="connsiteY8" fmla="*/ 397668 h 423068"/>
                  <a:gd name="connsiteX9" fmla="*/ 292100 w 444500"/>
                  <a:gd name="connsiteY9" fmla="*/ 416718 h 423068"/>
                  <a:gd name="connsiteX10" fmla="*/ 260350 w 444500"/>
                  <a:gd name="connsiteY10" fmla="*/ 423068 h 423068"/>
                  <a:gd name="connsiteX11" fmla="*/ 269875 w 444500"/>
                  <a:gd name="connsiteY11" fmla="*/ 407193 h 423068"/>
                  <a:gd name="connsiteX12" fmla="*/ 260350 w 444500"/>
                  <a:gd name="connsiteY12" fmla="*/ 388143 h 423068"/>
                  <a:gd name="connsiteX13" fmla="*/ 238125 w 444500"/>
                  <a:gd name="connsiteY13" fmla="*/ 375443 h 423068"/>
                  <a:gd name="connsiteX14" fmla="*/ 215900 w 444500"/>
                  <a:gd name="connsiteY14" fmla="*/ 365918 h 423068"/>
                  <a:gd name="connsiteX15" fmla="*/ 180975 w 444500"/>
                  <a:gd name="connsiteY15" fmla="*/ 340518 h 423068"/>
                  <a:gd name="connsiteX16" fmla="*/ 155575 w 444500"/>
                  <a:gd name="connsiteY16" fmla="*/ 337343 h 423068"/>
                  <a:gd name="connsiteX17" fmla="*/ 142875 w 444500"/>
                  <a:gd name="connsiteY17" fmla="*/ 327818 h 423068"/>
                  <a:gd name="connsiteX18" fmla="*/ 142875 w 444500"/>
                  <a:gd name="connsiteY18" fmla="*/ 305593 h 423068"/>
                  <a:gd name="connsiteX19" fmla="*/ 142875 w 444500"/>
                  <a:gd name="connsiteY19" fmla="*/ 289718 h 423068"/>
                  <a:gd name="connsiteX20" fmla="*/ 117475 w 444500"/>
                  <a:gd name="connsiteY20" fmla="*/ 280193 h 423068"/>
                  <a:gd name="connsiteX21" fmla="*/ 117475 w 444500"/>
                  <a:gd name="connsiteY21" fmla="*/ 270668 h 423068"/>
                  <a:gd name="connsiteX22" fmla="*/ 107950 w 444500"/>
                  <a:gd name="connsiteY22" fmla="*/ 254793 h 423068"/>
                  <a:gd name="connsiteX23" fmla="*/ 104775 w 444500"/>
                  <a:gd name="connsiteY23" fmla="*/ 254793 h 423068"/>
                  <a:gd name="connsiteX24" fmla="*/ 66675 w 444500"/>
                  <a:gd name="connsiteY24" fmla="*/ 242093 h 423068"/>
                  <a:gd name="connsiteX25" fmla="*/ 38100 w 444500"/>
                  <a:gd name="connsiteY25" fmla="*/ 232568 h 423068"/>
                  <a:gd name="connsiteX26" fmla="*/ 3175 w 444500"/>
                  <a:gd name="connsiteY26" fmla="*/ 213518 h 423068"/>
                  <a:gd name="connsiteX27" fmla="*/ 0 w 444500"/>
                  <a:gd name="connsiteY27" fmla="*/ 197643 h 423068"/>
                  <a:gd name="connsiteX28" fmla="*/ 0 w 444500"/>
                  <a:gd name="connsiteY28" fmla="*/ 191293 h 423068"/>
                  <a:gd name="connsiteX29" fmla="*/ 28575 w 444500"/>
                  <a:gd name="connsiteY29" fmla="*/ 188118 h 423068"/>
                  <a:gd name="connsiteX30" fmla="*/ 88900 w 444500"/>
                  <a:gd name="connsiteY30" fmla="*/ 172243 h 423068"/>
                  <a:gd name="connsiteX31" fmla="*/ 180975 w 444500"/>
                  <a:gd name="connsiteY31" fmla="*/ 143668 h 423068"/>
                  <a:gd name="connsiteX32" fmla="*/ 212725 w 444500"/>
                  <a:gd name="connsiteY32" fmla="*/ 137318 h 423068"/>
                  <a:gd name="connsiteX33" fmla="*/ 241300 w 444500"/>
                  <a:gd name="connsiteY33" fmla="*/ 124618 h 423068"/>
                  <a:gd name="connsiteX34" fmla="*/ 114300 w 444500"/>
                  <a:gd name="connsiteY34" fmla="*/ 70643 h 423068"/>
                  <a:gd name="connsiteX0" fmla="*/ 161131 w 444500"/>
                  <a:gd name="connsiteY0" fmla="*/ 39687 h 423068"/>
                  <a:gd name="connsiteX1" fmla="*/ 353219 w 444500"/>
                  <a:gd name="connsiteY1" fmla="*/ 0 h 423068"/>
                  <a:gd name="connsiteX2" fmla="*/ 390525 w 444500"/>
                  <a:gd name="connsiteY2" fmla="*/ 108743 h 423068"/>
                  <a:gd name="connsiteX3" fmla="*/ 422275 w 444500"/>
                  <a:gd name="connsiteY3" fmla="*/ 169068 h 423068"/>
                  <a:gd name="connsiteX4" fmla="*/ 431800 w 444500"/>
                  <a:gd name="connsiteY4" fmla="*/ 213518 h 423068"/>
                  <a:gd name="connsiteX5" fmla="*/ 441325 w 444500"/>
                  <a:gd name="connsiteY5" fmla="*/ 248443 h 423068"/>
                  <a:gd name="connsiteX6" fmla="*/ 444500 w 444500"/>
                  <a:gd name="connsiteY6" fmla="*/ 302418 h 423068"/>
                  <a:gd name="connsiteX7" fmla="*/ 409575 w 444500"/>
                  <a:gd name="connsiteY7" fmla="*/ 346868 h 423068"/>
                  <a:gd name="connsiteX8" fmla="*/ 361950 w 444500"/>
                  <a:gd name="connsiteY8" fmla="*/ 397668 h 423068"/>
                  <a:gd name="connsiteX9" fmla="*/ 292100 w 444500"/>
                  <a:gd name="connsiteY9" fmla="*/ 416718 h 423068"/>
                  <a:gd name="connsiteX10" fmla="*/ 260350 w 444500"/>
                  <a:gd name="connsiteY10" fmla="*/ 423068 h 423068"/>
                  <a:gd name="connsiteX11" fmla="*/ 269875 w 444500"/>
                  <a:gd name="connsiteY11" fmla="*/ 407193 h 423068"/>
                  <a:gd name="connsiteX12" fmla="*/ 260350 w 444500"/>
                  <a:gd name="connsiteY12" fmla="*/ 388143 h 423068"/>
                  <a:gd name="connsiteX13" fmla="*/ 238125 w 444500"/>
                  <a:gd name="connsiteY13" fmla="*/ 375443 h 423068"/>
                  <a:gd name="connsiteX14" fmla="*/ 215900 w 444500"/>
                  <a:gd name="connsiteY14" fmla="*/ 365918 h 423068"/>
                  <a:gd name="connsiteX15" fmla="*/ 180975 w 444500"/>
                  <a:gd name="connsiteY15" fmla="*/ 340518 h 423068"/>
                  <a:gd name="connsiteX16" fmla="*/ 155575 w 444500"/>
                  <a:gd name="connsiteY16" fmla="*/ 337343 h 423068"/>
                  <a:gd name="connsiteX17" fmla="*/ 142875 w 444500"/>
                  <a:gd name="connsiteY17" fmla="*/ 327818 h 423068"/>
                  <a:gd name="connsiteX18" fmla="*/ 142875 w 444500"/>
                  <a:gd name="connsiteY18" fmla="*/ 305593 h 423068"/>
                  <a:gd name="connsiteX19" fmla="*/ 142875 w 444500"/>
                  <a:gd name="connsiteY19" fmla="*/ 289718 h 423068"/>
                  <a:gd name="connsiteX20" fmla="*/ 117475 w 444500"/>
                  <a:gd name="connsiteY20" fmla="*/ 280193 h 423068"/>
                  <a:gd name="connsiteX21" fmla="*/ 117475 w 444500"/>
                  <a:gd name="connsiteY21" fmla="*/ 270668 h 423068"/>
                  <a:gd name="connsiteX22" fmla="*/ 107950 w 444500"/>
                  <a:gd name="connsiteY22" fmla="*/ 254793 h 423068"/>
                  <a:gd name="connsiteX23" fmla="*/ 104775 w 444500"/>
                  <a:gd name="connsiteY23" fmla="*/ 254793 h 423068"/>
                  <a:gd name="connsiteX24" fmla="*/ 66675 w 444500"/>
                  <a:gd name="connsiteY24" fmla="*/ 242093 h 423068"/>
                  <a:gd name="connsiteX25" fmla="*/ 38100 w 444500"/>
                  <a:gd name="connsiteY25" fmla="*/ 232568 h 423068"/>
                  <a:gd name="connsiteX26" fmla="*/ 3175 w 444500"/>
                  <a:gd name="connsiteY26" fmla="*/ 213518 h 423068"/>
                  <a:gd name="connsiteX27" fmla="*/ 0 w 444500"/>
                  <a:gd name="connsiteY27" fmla="*/ 197643 h 423068"/>
                  <a:gd name="connsiteX28" fmla="*/ 0 w 444500"/>
                  <a:gd name="connsiteY28" fmla="*/ 191293 h 423068"/>
                  <a:gd name="connsiteX29" fmla="*/ 28575 w 444500"/>
                  <a:gd name="connsiteY29" fmla="*/ 188118 h 423068"/>
                  <a:gd name="connsiteX30" fmla="*/ 88900 w 444500"/>
                  <a:gd name="connsiteY30" fmla="*/ 172243 h 423068"/>
                  <a:gd name="connsiteX31" fmla="*/ 180975 w 444500"/>
                  <a:gd name="connsiteY31" fmla="*/ 143668 h 423068"/>
                  <a:gd name="connsiteX32" fmla="*/ 212725 w 444500"/>
                  <a:gd name="connsiteY32" fmla="*/ 137318 h 423068"/>
                  <a:gd name="connsiteX33" fmla="*/ 241300 w 444500"/>
                  <a:gd name="connsiteY33" fmla="*/ 124618 h 423068"/>
                  <a:gd name="connsiteX34" fmla="*/ 114300 w 444500"/>
                  <a:gd name="connsiteY34" fmla="*/ 70643 h 423068"/>
                  <a:gd name="connsiteX0" fmla="*/ 130175 w 444500"/>
                  <a:gd name="connsiteY0" fmla="*/ 37306 h 423068"/>
                  <a:gd name="connsiteX1" fmla="*/ 353219 w 444500"/>
                  <a:gd name="connsiteY1" fmla="*/ 0 h 423068"/>
                  <a:gd name="connsiteX2" fmla="*/ 390525 w 444500"/>
                  <a:gd name="connsiteY2" fmla="*/ 108743 h 423068"/>
                  <a:gd name="connsiteX3" fmla="*/ 422275 w 444500"/>
                  <a:gd name="connsiteY3" fmla="*/ 169068 h 423068"/>
                  <a:gd name="connsiteX4" fmla="*/ 431800 w 444500"/>
                  <a:gd name="connsiteY4" fmla="*/ 213518 h 423068"/>
                  <a:gd name="connsiteX5" fmla="*/ 441325 w 444500"/>
                  <a:gd name="connsiteY5" fmla="*/ 248443 h 423068"/>
                  <a:gd name="connsiteX6" fmla="*/ 444500 w 444500"/>
                  <a:gd name="connsiteY6" fmla="*/ 302418 h 423068"/>
                  <a:gd name="connsiteX7" fmla="*/ 409575 w 444500"/>
                  <a:gd name="connsiteY7" fmla="*/ 346868 h 423068"/>
                  <a:gd name="connsiteX8" fmla="*/ 361950 w 444500"/>
                  <a:gd name="connsiteY8" fmla="*/ 397668 h 423068"/>
                  <a:gd name="connsiteX9" fmla="*/ 292100 w 444500"/>
                  <a:gd name="connsiteY9" fmla="*/ 416718 h 423068"/>
                  <a:gd name="connsiteX10" fmla="*/ 260350 w 444500"/>
                  <a:gd name="connsiteY10" fmla="*/ 423068 h 423068"/>
                  <a:gd name="connsiteX11" fmla="*/ 269875 w 444500"/>
                  <a:gd name="connsiteY11" fmla="*/ 407193 h 423068"/>
                  <a:gd name="connsiteX12" fmla="*/ 260350 w 444500"/>
                  <a:gd name="connsiteY12" fmla="*/ 388143 h 423068"/>
                  <a:gd name="connsiteX13" fmla="*/ 238125 w 444500"/>
                  <a:gd name="connsiteY13" fmla="*/ 375443 h 423068"/>
                  <a:gd name="connsiteX14" fmla="*/ 215900 w 444500"/>
                  <a:gd name="connsiteY14" fmla="*/ 365918 h 423068"/>
                  <a:gd name="connsiteX15" fmla="*/ 180975 w 444500"/>
                  <a:gd name="connsiteY15" fmla="*/ 340518 h 423068"/>
                  <a:gd name="connsiteX16" fmla="*/ 155575 w 444500"/>
                  <a:gd name="connsiteY16" fmla="*/ 337343 h 423068"/>
                  <a:gd name="connsiteX17" fmla="*/ 142875 w 444500"/>
                  <a:gd name="connsiteY17" fmla="*/ 327818 h 423068"/>
                  <a:gd name="connsiteX18" fmla="*/ 142875 w 444500"/>
                  <a:gd name="connsiteY18" fmla="*/ 305593 h 423068"/>
                  <a:gd name="connsiteX19" fmla="*/ 142875 w 444500"/>
                  <a:gd name="connsiteY19" fmla="*/ 289718 h 423068"/>
                  <a:gd name="connsiteX20" fmla="*/ 117475 w 444500"/>
                  <a:gd name="connsiteY20" fmla="*/ 280193 h 423068"/>
                  <a:gd name="connsiteX21" fmla="*/ 117475 w 444500"/>
                  <a:gd name="connsiteY21" fmla="*/ 270668 h 423068"/>
                  <a:gd name="connsiteX22" fmla="*/ 107950 w 444500"/>
                  <a:gd name="connsiteY22" fmla="*/ 254793 h 423068"/>
                  <a:gd name="connsiteX23" fmla="*/ 104775 w 444500"/>
                  <a:gd name="connsiteY23" fmla="*/ 254793 h 423068"/>
                  <a:gd name="connsiteX24" fmla="*/ 66675 w 444500"/>
                  <a:gd name="connsiteY24" fmla="*/ 242093 h 423068"/>
                  <a:gd name="connsiteX25" fmla="*/ 38100 w 444500"/>
                  <a:gd name="connsiteY25" fmla="*/ 232568 h 423068"/>
                  <a:gd name="connsiteX26" fmla="*/ 3175 w 444500"/>
                  <a:gd name="connsiteY26" fmla="*/ 213518 h 423068"/>
                  <a:gd name="connsiteX27" fmla="*/ 0 w 444500"/>
                  <a:gd name="connsiteY27" fmla="*/ 197643 h 423068"/>
                  <a:gd name="connsiteX28" fmla="*/ 0 w 444500"/>
                  <a:gd name="connsiteY28" fmla="*/ 191293 h 423068"/>
                  <a:gd name="connsiteX29" fmla="*/ 28575 w 444500"/>
                  <a:gd name="connsiteY29" fmla="*/ 188118 h 423068"/>
                  <a:gd name="connsiteX30" fmla="*/ 88900 w 444500"/>
                  <a:gd name="connsiteY30" fmla="*/ 172243 h 423068"/>
                  <a:gd name="connsiteX31" fmla="*/ 180975 w 444500"/>
                  <a:gd name="connsiteY31" fmla="*/ 143668 h 423068"/>
                  <a:gd name="connsiteX32" fmla="*/ 212725 w 444500"/>
                  <a:gd name="connsiteY32" fmla="*/ 137318 h 423068"/>
                  <a:gd name="connsiteX33" fmla="*/ 241300 w 444500"/>
                  <a:gd name="connsiteY33" fmla="*/ 124618 h 423068"/>
                  <a:gd name="connsiteX34" fmla="*/ 114300 w 444500"/>
                  <a:gd name="connsiteY34" fmla="*/ 70643 h 423068"/>
                  <a:gd name="connsiteX0" fmla="*/ 130175 w 444500"/>
                  <a:gd name="connsiteY0" fmla="*/ 3969 h 389731"/>
                  <a:gd name="connsiteX1" fmla="*/ 315119 w 444500"/>
                  <a:gd name="connsiteY1" fmla="*/ 0 h 389731"/>
                  <a:gd name="connsiteX2" fmla="*/ 390525 w 444500"/>
                  <a:gd name="connsiteY2" fmla="*/ 75406 h 389731"/>
                  <a:gd name="connsiteX3" fmla="*/ 422275 w 444500"/>
                  <a:gd name="connsiteY3" fmla="*/ 135731 h 389731"/>
                  <a:gd name="connsiteX4" fmla="*/ 431800 w 444500"/>
                  <a:gd name="connsiteY4" fmla="*/ 180181 h 389731"/>
                  <a:gd name="connsiteX5" fmla="*/ 441325 w 444500"/>
                  <a:gd name="connsiteY5" fmla="*/ 215106 h 389731"/>
                  <a:gd name="connsiteX6" fmla="*/ 444500 w 444500"/>
                  <a:gd name="connsiteY6" fmla="*/ 269081 h 389731"/>
                  <a:gd name="connsiteX7" fmla="*/ 409575 w 444500"/>
                  <a:gd name="connsiteY7" fmla="*/ 313531 h 389731"/>
                  <a:gd name="connsiteX8" fmla="*/ 361950 w 444500"/>
                  <a:gd name="connsiteY8" fmla="*/ 364331 h 389731"/>
                  <a:gd name="connsiteX9" fmla="*/ 292100 w 444500"/>
                  <a:gd name="connsiteY9" fmla="*/ 383381 h 389731"/>
                  <a:gd name="connsiteX10" fmla="*/ 260350 w 444500"/>
                  <a:gd name="connsiteY10" fmla="*/ 389731 h 389731"/>
                  <a:gd name="connsiteX11" fmla="*/ 269875 w 444500"/>
                  <a:gd name="connsiteY11" fmla="*/ 373856 h 389731"/>
                  <a:gd name="connsiteX12" fmla="*/ 260350 w 444500"/>
                  <a:gd name="connsiteY12" fmla="*/ 354806 h 389731"/>
                  <a:gd name="connsiteX13" fmla="*/ 238125 w 444500"/>
                  <a:gd name="connsiteY13" fmla="*/ 342106 h 389731"/>
                  <a:gd name="connsiteX14" fmla="*/ 215900 w 444500"/>
                  <a:gd name="connsiteY14" fmla="*/ 332581 h 389731"/>
                  <a:gd name="connsiteX15" fmla="*/ 180975 w 444500"/>
                  <a:gd name="connsiteY15" fmla="*/ 307181 h 389731"/>
                  <a:gd name="connsiteX16" fmla="*/ 155575 w 444500"/>
                  <a:gd name="connsiteY16" fmla="*/ 304006 h 389731"/>
                  <a:gd name="connsiteX17" fmla="*/ 142875 w 444500"/>
                  <a:gd name="connsiteY17" fmla="*/ 294481 h 389731"/>
                  <a:gd name="connsiteX18" fmla="*/ 142875 w 444500"/>
                  <a:gd name="connsiteY18" fmla="*/ 272256 h 389731"/>
                  <a:gd name="connsiteX19" fmla="*/ 142875 w 444500"/>
                  <a:gd name="connsiteY19" fmla="*/ 256381 h 389731"/>
                  <a:gd name="connsiteX20" fmla="*/ 117475 w 444500"/>
                  <a:gd name="connsiteY20" fmla="*/ 246856 h 389731"/>
                  <a:gd name="connsiteX21" fmla="*/ 117475 w 444500"/>
                  <a:gd name="connsiteY21" fmla="*/ 237331 h 389731"/>
                  <a:gd name="connsiteX22" fmla="*/ 107950 w 444500"/>
                  <a:gd name="connsiteY22" fmla="*/ 221456 h 389731"/>
                  <a:gd name="connsiteX23" fmla="*/ 104775 w 444500"/>
                  <a:gd name="connsiteY23" fmla="*/ 221456 h 389731"/>
                  <a:gd name="connsiteX24" fmla="*/ 66675 w 444500"/>
                  <a:gd name="connsiteY24" fmla="*/ 208756 h 389731"/>
                  <a:gd name="connsiteX25" fmla="*/ 38100 w 444500"/>
                  <a:gd name="connsiteY25" fmla="*/ 199231 h 389731"/>
                  <a:gd name="connsiteX26" fmla="*/ 3175 w 444500"/>
                  <a:gd name="connsiteY26" fmla="*/ 180181 h 389731"/>
                  <a:gd name="connsiteX27" fmla="*/ 0 w 444500"/>
                  <a:gd name="connsiteY27" fmla="*/ 164306 h 389731"/>
                  <a:gd name="connsiteX28" fmla="*/ 0 w 444500"/>
                  <a:gd name="connsiteY28" fmla="*/ 157956 h 389731"/>
                  <a:gd name="connsiteX29" fmla="*/ 28575 w 444500"/>
                  <a:gd name="connsiteY29" fmla="*/ 154781 h 389731"/>
                  <a:gd name="connsiteX30" fmla="*/ 88900 w 444500"/>
                  <a:gd name="connsiteY30" fmla="*/ 138906 h 389731"/>
                  <a:gd name="connsiteX31" fmla="*/ 180975 w 444500"/>
                  <a:gd name="connsiteY31" fmla="*/ 110331 h 389731"/>
                  <a:gd name="connsiteX32" fmla="*/ 212725 w 444500"/>
                  <a:gd name="connsiteY32" fmla="*/ 103981 h 389731"/>
                  <a:gd name="connsiteX33" fmla="*/ 241300 w 444500"/>
                  <a:gd name="connsiteY33" fmla="*/ 91281 h 389731"/>
                  <a:gd name="connsiteX34" fmla="*/ 114300 w 444500"/>
                  <a:gd name="connsiteY34" fmla="*/ 37306 h 389731"/>
                  <a:gd name="connsiteX0" fmla="*/ 130175 w 444500"/>
                  <a:gd name="connsiteY0" fmla="*/ 3969 h 389731"/>
                  <a:gd name="connsiteX1" fmla="*/ 310357 w 444500"/>
                  <a:gd name="connsiteY1" fmla="*/ 0 h 389731"/>
                  <a:gd name="connsiteX2" fmla="*/ 390525 w 444500"/>
                  <a:gd name="connsiteY2" fmla="*/ 75406 h 389731"/>
                  <a:gd name="connsiteX3" fmla="*/ 422275 w 444500"/>
                  <a:gd name="connsiteY3" fmla="*/ 135731 h 389731"/>
                  <a:gd name="connsiteX4" fmla="*/ 431800 w 444500"/>
                  <a:gd name="connsiteY4" fmla="*/ 180181 h 389731"/>
                  <a:gd name="connsiteX5" fmla="*/ 441325 w 444500"/>
                  <a:gd name="connsiteY5" fmla="*/ 215106 h 389731"/>
                  <a:gd name="connsiteX6" fmla="*/ 444500 w 444500"/>
                  <a:gd name="connsiteY6" fmla="*/ 269081 h 389731"/>
                  <a:gd name="connsiteX7" fmla="*/ 409575 w 444500"/>
                  <a:gd name="connsiteY7" fmla="*/ 313531 h 389731"/>
                  <a:gd name="connsiteX8" fmla="*/ 361950 w 444500"/>
                  <a:gd name="connsiteY8" fmla="*/ 364331 h 389731"/>
                  <a:gd name="connsiteX9" fmla="*/ 292100 w 444500"/>
                  <a:gd name="connsiteY9" fmla="*/ 383381 h 389731"/>
                  <a:gd name="connsiteX10" fmla="*/ 260350 w 444500"/>
                  <a:gd name="connsiteY10" fmla="*/ 389731 h 389731"/>
                  <a:gd name="connsiteX11" fmla="*/ 269875 w 444500"/>
                  <a:gd name="connsiteY11" fmla="*/ 373856 h 389731"/>
                  <a:gd name="connsiteX12" fmla="*/ 260350 w 444500"/>
                  <a:gd name="connsiteY12" fmla="*/ 354806 h 389731"/>
                  <a:gd name="connsiteX13" fmla="*/ 238125 w 444500"/>
                  <a:gd name="connsiteY13" fmla="*/ 342106 h 389731"/>
                  <a:gd name="connsiteX14" fmla="*/ 215900 w 444500"/>
                  <a:gd name="connsiteY14" fmla="*/ 332581 h 389731"/>
                  <a:gd name="connsiteX15" fmla="*/ 180975 w 444500"/>
                  <a:gd name="connsiteY15" fmla="*/ 307181 h 389731"/>
                  <a:gd name="connsiteX16" fmla="*/ 155575 w 444500"/>
                  <a:gd name="connsiteY16" fmla="*/ 304006 h 389731"/>
                  <a:gd name="connsiteX17" fmla="*/ 142875 w 444500"/>
                  <a:gd name="connsiteY17" fmla="*/ 294481 h 389731"/>
                  <a:gd name="connsiteX18" fmla="*/ 142875 w 444500"/>
                  <a:gd name="connsiteY18" fmla="*/ 272256 h 389731"/>
                  <a:gd name="connsiteX19" fmla="*/ 142875 w 444500"/>
                  <a:gd name="connsiteY19" fmla="*/ 256381 h 389731"/>
                  <a:gd name="connsiteX20" fmla="*/ 117475 w 444500"/>
                  <a:gd name="connsiteY20" fmla="*/ 246856 h 389731"/>
                  <a:gd name="connsiteX21" fmla="*/ 117475 w 444500"/>
                  <a:gd name="connsiteY21" fmla="*/ 237331 h 389731"/>
                  <a:gd name="connsiteX22" fmla="*/ 107950 w 444500"/>
                  <a:gd name="connsiteY22" fmla="*/ 221456 h 389731"/>
                  <a:gd name="connsiteX23" fmla="*/ 104775 w 444500"/>
                  <a:gd name="connsiteY23" fmla="*/ 221456 h 389731"/>
                  <a:gd name="connsiteX24" fmla="*/ 66675 w 444500"/>
                  <a:gd name="connsiteY24" fmla="*/ 208756 h 389731"/>
                  <a:gd name="connsiteX25" fmla="*/ 38100 w 444500"/>
                  <a:gd name="connsiteY25" fmla="*/ 199231 h 389731"/>
                  <a:gd name="connsiteX26" fmla="*/ 3175 w 444500"/>
                  <a:gd name="connsiteY26" fmla="*/ 180181 h 389731"/>
                  <a:gd name="connsiteX27" fmla="*/ 0 w 444500"/>
                  <a:gd name="connsiteY27" fmla="*/ 164306 h 389731"/>
                  <a:gd name="connsiteX28" fmla="*/ 0 w 444500"/>
                  <a:gd name="connsiteY28" fmla="*/ 157956 h 389731"/>
                  <a:gd name="connsiteX29" fmla="*/ 28575 w 444500"/>
                  <a:gd name="connsiteY29" fmla="*/ 154781 h 389731"/>
                  <a:gd name="connsiteX30" fmla="*/ 88900 w 444500"/>
                  <a:gd name="connsiteY30" fmla="*/ 138906 h 389731"/>
                  <a:gd name="connsiteX31" fmla="*/ 180975 w 444500"/>
                  <a:gd name="connsiteY31" fmla="*/ 110331 h 389731"/>
                  <a:gd name="connsiteX32" fmla="*/ 212725 w 444500"/>
                  <a:gd name="connsiteY32" fmla="*/ 103981 h 389731"/>
                  <a:gd name="connsiteX33" fmla="*/ 241300 w 444500"/>
                  <a:gd name="connsiteY33" fmla="*/ 91281 h 389731"/>
                  <a:gd name="connsiteX34" fmla="*/ 114300 w 444500"/>
                  <a:gd name="connsiteY34" fmla="*/ 37306 h 389731"/>
                  <a:gd name="connsiteX0" fmla="*/ 130175 w 444500"/>
                  <a:gd name="connsiteY0" fmla="*/ 3969 h 389731"/>
                  <a:gd name="connsiteX1" fmla="*/ 310357 w 444500"/>
                  <a:gd name="connsiteY1" fmla="*/ 0 h 389731"/>
                  <a:gd name="connsiteX2" fmla="*/ 390525 w 444500"/>
                  <a:gd name="connsiteY2" fmla="*/ 75406 h 389731"/>
                  <a:gd name="connsiteX3" fmla="*/ 422275 w 444500"/>
                  <a:gd name="connsiteY3" fmla="*/ 135731 h 389731"/>
                  <a:gd name="connsiteX4" fmla="*/ 431800 w 444500"/>
                  <a:gd name="connsiteY4" fmla="*/ 180181 h 389731"/>
                  <a:gd name="connsiteX5" fmla="*/ 441325 w 444500"/>
                  <a:gd name="connsiteY5" fmla="*/ 215106 h 389731"/>
                  <a:gd name="connsiteX6" fmla="*/ 444500 w 444500"/>
                  <a:gd name="connsiteY6" fmla="*/ 269081 h 389731"/>
                  <a:gd name="connsiteX7" fmla="*/ 409575 w 444500"/>
                  <a:gd name="connsiteY7" fmla="*/ 313531 h 389731"/>
                  <a:gd name="connsiteX8" fmla="*/ 361950 w 444500"/>
                  <a:gd name="connsiteY8" fmla="*/ 364331 h 389731"/>
                  <a:gd name="connsiteX9" fmla="*/ 292100 w 444500"/>
                  <a:gd name="connsiteY9" fmla="*/ 383381 h 389731"/>
                  <a:gd name="connsiteX10" fmla="*/ 260350 w 444500"/>
                  <a:gd name="connsiteY10" fmla="*/ 389731 h 389731"/>
                  <a:gd name="connsiteX11" fmla="*/ 269875 w 444500"/>
                  <a:gd name="connsiteY11" fmla="*/ 373856 h 389731"/>
                  <a:gd name="connsiteX12" fmla="*/ 260350 w 444500"/>
                  <a:gd name="connsiteY12" fmla="*/ 354806 h 389731"/>
                  <a:gd name="connsiteX13" fmla="*/ 238125 w 444500"/>
                  <a:gd name="connsiteY13" fmla="*/ 342106 h 389731"/>
                  <a:gd name="connsiteX14" fmla="*/ 215900 w 444500"/>
                  <a:gd name="connsiteY14" fmla="*/ 332581 h 389731"/>
                  <a:gd name="connsiteX15" fmla="*/ 180975 w 444500"/>
                  <a:gd name="connsiteY15" fmla="*/ 307181 h 389731"/>
                  <a:gd name="connsiteX16" fmla="*/ 155575 w 444500"/>
                  <a:gd name="connsiteY16" fmla="*/ 304006 h 389731"/>
                  <a:gd name="connsiteX17" fmla="*/ 142875 w 444500"/>
                  <a:gd name="connsiteY17" fmla="*/ 294481 h 389731"/>
                  <a:gd name="connsiteX18" fmla="*/ 142875 w 444500"/>
                  <a:gd name="connsiteY18" fmla="*/ 272256 h 389731"/>
                  <a:gd name="connsiteX19" fmla="*/ 142875 w 444500"/>
                  <a:gd name="connsiteY19" fmla="*/ 256381 h 389731"/>
                  <a:gd name="connsiteX20" fmla="*/ 117475 w 444500"/>
                  <a:gd name="connsiteY20" fmla="*/ 246856 h 389731"/>
                  <a:gd name="connsiteX21" fmla="*/ 117475 w 444500"/>
                  <a:gd name="connsiteY21" fmla="*/ 237331 h 389731"/>
                  <a:gd name="connsiteX22" fmla="*/ 107950 w 444500"/>
                  <a:gd name="connsiteY22" fmla="*/ 221456 h 389731"/>
                  <a:gd name="connsiteX23" fmla="*/ 104775 w 444500"/>
                  <a:gd name="connsiteY23" fmla="*/ 221456 h 389731"/>
                  <a:gd name="connsiteX24" fmla="*/ 66675 w 444500"/>
                  <a:gd name="connsiteY24" fmla="*/ 208756 h 389731"/>
                  <a:gd name="connsiteX25" fmla="*/ 38100 w 444500"/>
                  <a:gd name="connsiteY25" fmla="*/ 199231 h 389731"/>
                  <a:gd name="connsiteX26" fmla="*/ 3175 w 444500"/>
                  <a:gd name="connsiteY26" fmla="*/ 180181 h 389731"/>
                  <a:gd name="connsiteX27" fmla="*/ 0 w 444500"/>
                  <a:gd name="connsiteY27" fmla="*/ 164306 h 389731"/>
                  <a:gd name="connsiteX28" fmla="*/ 0 w 444500"/>
                  <a:gd name="connsiteY28" fmla="*/ 157956 h 389731"/>
                  <a:gd name="connsiteX29" fmla="*/ 28575 w 444500"/>
                  <a:gd name="connsiteY29" fmla="*/ 154781 h 389731"/>
                  <a:gd name="connsiteX30" fmla="*/ 88900 w 444500"/>
                  <a:gd name="connsiteY30" fmla="*/ 138906 h 389731"/>
                  <a:gd name="connsiteX31" fmla="*/ 180975 w 444500"/>
                  <a:gd name="connsiteY31" fmla="*/ 110331 h 389731"/>
                  <a:gd name="connsiteX32" fmla="*/ 212725 w 444500"/>
                  <a:gd name="connsiteY32" fmla="*/ 103981 h 389731"/>
                  <a:gd name="connsiteX33" fmla="*/ 241300 w 444500"/>
                  <a:gd name="connsiteY33" fmla="*/ 91281 h 389731"/>
                  <a:gd name="connsiteX34" fmla="*/ 80963 w 444500"/>
                  <a:gd name="connsiteY34" fmla="*/ 30162 h 389731"/>
                  <a:gd name="connsiteX0" fmla="*/ 130175 w 444500"/>
                  <a:gd name="connsiteY0" fmla="*/ 3969 h 389731"/>
                  <a:gd name="connsiteX1" fmla="*/ 310357 w 444500"/>
                  <a:gd name="connsiteY1" fmla="*/ 0 h 389731"/>
                  <a:gd name="connsiteX2" fmla="*/ 390525 w 444500"/>
                  <a:gd name="connsiteY2" fmla="*/ 75406 h 389731"/>
                  <a:gd name="connsiteX3" fmla="*/ 422275 w 444500"/>
                  <a:gd name="connsiteY3" fmla="*/ 135731 h 389731"/>
                  <a:gd name="connsiteX4" fmla="*/ 431800 w 444500"/>
                  <a:gd name="connsiteY4" fmla="*/ 180181 h 389731"/>
                  <a:gd name="connsiteX5" fmla="*/ 441325 w 444500"/>
                  <a:gd name="connsiteY5" fmla="*/ 215106 h 389731"/>
                  <a:gd name="connsiteX6" fmla="*/ 444500 w 444500"/>
                  <a:gd name="connsiteY6" fmla="*/ 269081 h 389731"/>
                  <a:gd name="connsiteX7" fmla="*/ 409575 w 444500"/>
                  <a:gd name="connsiteY7" fmla="*/ 313531 h 389731"/>
                  <a:gd name="connsiteX8" fmla="*/ 361950 w 444500"/>
                  <a:gd name="connsiteY8" fmla="*/ 364331 h 389731"/>
                  <a:gd name="connsiteX9" fmla="*/ 292100 w 444500"/>
                  <a:gd name="connsiteY9" fmla="*/ 383381 h 389731"/>
                  <a:gd name="connsiteX10" fmla="*/ 260350 w 444500"/>
                  <a:gd name="connsiteY10" fmla="*/ 389731 h 389731"/>
                  <a:gd name="connsiteX11" fmla="*/ 269875 w 444500"/>
                  <a:gd name="connsiteY11" fmla="*/ 373856 h 389731"/>
                  <a:gd name="connsiteX12" fmla="*/ 260350 w 444500"/>
                  <a:gd name="connsiteY12" fmla="*/ 354806 h 389731"/>
                  <a:gd name="connsiteX13" fmla="*/ 238125 w 444500"/>
                  <a:gd name="connsiteY13" fmla="*/ 342106 h 389731"/>
                  <a:gd name="connsiteX14" fmla="*/ 215900 w 444500"/>
                  <a:gd name="connsiteY14" fmla="*/ 332581 h 389731"/>
                  <a:gd name="connsiteX15" fmla="*/ 180975 w 444500"/>
                  <a:gd name="connsiteY15" fmla="*/ 307181 h 389731"/>
                  <a:gd name="connsiteX16" fmla="*/ 155575 w 444500"/>
                  <a:gd name="connsiteY16" fmla="*/ 304006 h 389731"/>
                  <a:gd name="connsiteX17" fmla="*/ 142875 w 444500"/>
                  <a:gd name="connsiteY17" fmla="*/ 294481 h 389731"/>
                  <a:gd name="connsiteX18" fmla="*/ 142875 w 444500"/>
                  <a:gd name="connsiteY18" fmla="*/ 272256 h 389731"/>
                  <a:gd name="connsiteX19" fmla="*/ 142875 w 444500"/>
                  <a:gd name="connsiteY19" fmla="*/ 256381 h 389731"/>
                  <a:gd name="connsiteX20" fmla="*/ 117475 w 444500"/>
                  <a:gd name="connsiteY20" fmla="*/ 246856 h 389731"/>
                  <a:gd name="connsiteX21" fmla="*/ 117475 w 444500"/>
                  <a:gd name="connsiteY21" fmla="*/ 237331 h 389731"/>
                  <a:gd name="connsiteX22" fmla="*/ 107950 w 444500"/>
                  <a:gd name="connsiteY22" fmla="*/ 221456 h 389731"/>
                  <a:gd name="connsiteX23" fmla="*/ 104775 w 444500"/>
                  <a:gd name="connsiteY23" fmla="*/ 221456 h 389731"/>
                  <a:gd name="connsiteX24" fmla="*/ 66675 w 444500"/>
                  <a:gd name="connsiteY24" fmla="*/ 208756 h 389731"/>
                  <a:gd name="connsiteX25" fmla="*/ 38100 w 444500"/>
                  <a:gd name="connsiteY25" fmla="*/ 199231 h 389731"/>
                  <a:gd name="connsiteX26" fmla="*/ 3175 w 444500"/>
                  <a:gd name="connsiteY26" fmla="*/ 180181 h 389731"/>
                  <a:gd name="connsiteX27" fmla="*/ 0 w 444500"/>
                  <a:gd name="connsiteY27" fmla="*/ 164306 h 389731"/>
                  <a:gd name="connsiteX28" fmla="*/ 0 w 444500"/>
                  <a:gd name="connsiteY28" fmla="*/ 157956 h 389731"/>
                  <a:gd name="connsiteX29" fmla="*/ 28575 w 444500"/>
                  <a:gd name="connsiteY29" fmla="*/ 154781 h 389731"/>
                  <a:gd name="connsiteX30" fmla="*/ 88900 w 444500"/>
                  <a:gd name="connsiteY30" fmla="*/ 138906 h 389731"/>
                  <a:gd name="connsiteX31" fmla="*/ 180975 w 444500"/>
                  <a:gd name="connsiteY31" fmla="*/ 110331 h 389731"/>
                  <a:gd name="connsiteX32" fmla="*/ 212725 w 444500"/>
                  <a:gd name="connsiteY32" fmla="*/ 103981 h 389731"/>
                  <a:gd name="connsiteX33" fmla="*/ 241300 w 444500"/>
                  <a:gd name="connsiteY33" fmla="*/ 91281 h 389731"/>
                  <a:gd name="connsiteX34" fmla="*/ 64294 w 444500"/>
                  <a:gd name="connsiteY34" fmla="*/ 23018 h 389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44500" h="389731">
                    <a:moveTo>
                      <a:pt x="130175" y="3969"/>
                    </a:moveTo>
                    <a:lnTo>
                      <a:pt x="310357" y="0"/>
                    </a:lnTo>
                    <a:lnTo>
                      <a:pt x="390525" y="75406"/>
                    </a:lnTo>
                    <a:lnTo>
                      <a:pt x="422275" y="135731"/>
                    </a:lnTo>
                    <a:lnTo>
                      <a:pt x="431800" y="180181"/>
                    </a:lnTo>
                    <a:lnTo>
                      <a:pt x="441325" y="215106"/>
                    </a:lnTo>
                    <a:lnTo>
                      <a:pt x="444500" y="269081"/>
                    </a:lnTo>
                    <a:lnTo>
                      <a:pt x="409575" y="313531"/>
                    </a:lnTo>
                    <a:lnTo>
                      <a:pt x="361950" y="364331"/>
                    </a:lnTo>
                    <a:lnTo>
                      <a:pt x="292100" y="383381"/>
                    </a:lnTo>
                    <a:lnTo>
                      <a:pt x="260350" y="389731"/>
                    </a:lnTo>
                    <a:lnTo>
                      <a:pt x="269875" y="373856"/>
                    </a:lnTo>
                    <a:lnTo>
                      <a:pt x="260350" y="354806"/>
                    </a:lnTo>
                    <a:lnTo>
                      <a:pt x="238125" y="342106"/>
                    </a:lnTo>
                    <a:lnTo>
                      <a:pt x="215900" y="332581"/>
                    </a:lnTo>
                    <a:lnTo>
                      <a:pt x="180975" y="307181"/>
                    </a:lnTo>
                    <a:lnTo>
                      <a:pt x="155575" y="304006"/>
                    </a:lnTo>
                    <a:lnTo>
                      <a:pt x="142875" y="294481"/>
                    </a:lnTo>
                    <a:lnTo>
                      <a:pt x="142875" y="272256"/>
                    </a:lnTo>
                    <a:lnTo>
                      <a:pt x="142875" y="256381"/>
                    </a:lnTo>
                    <a:lnTo>
                      <a:pt x="117475" y="246856"/>
                    </a:lnTo>
                    <a:lnTo>
                      <a:pt x="117475" y="237331"/>
                    </a:lnTo>
                    <a:lnTo>
                      <a:pt x="107950" y="221456"/>
                    </a:lnTo>
                    <a:lnTo>
                      <a:pt x="104775" y="221456"/>
                    </a:lnTo>
                    <a:lnTo>
                      <a:pt x="66675" y="208756"/>
                    </a:lnTo>
                    <a:lnTo>
                      <a:pt x="38100" y="199231"/>
                    </a:lnTo>
                    <a:lnTo>
                      <a:pt x="3175" y="180181"/>
                    </a:lnTo>
                    <a:lnTo>
                      <a:pt x="0" y="164306"/>
                    </a:lnTo>
                    <a:lnTo>
                      <a:pt x="0" y="157956"/>
                    </a:lnTo>
                    <a:lnTo>
                      <a:pt x="28575" y="154781"/>
                    </a:lnTo>
                    <a:lnTo>
                      <a:pt x="88900" y="138906"/>
                    </a:lnTo>
                    <a:lnTo>
                      <a:pt x="180975" y="110331"/>
                    </a:lnTo>
                    <a:lnTo>
                      <a:pt x="212725" y="103981"/>
                    </a:lnTo>
                    <a:lnTo>
                      <a:pt x="241300" y="91281"/>
                    </a:lnTo>
                    <a:lnTo>
                      <a:pt x="64294" y="23018"/>
                    </a:lnTo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>
                <a:off x="-1349181" y="3472112"/>
                <a:ext cx="123825" cy="45243"/>
              </a:xfrm>
              <a:custGeom>
                <a:avLst/>
                <a:gdLst>
                  <a:gd name="connsiteX0" fmla="*/ 0 w 123825"/>
                  <a:gd name="connsiteY0" fmla="*/ 0 h 45243"/>
                  <a:gd name="connsiteX1" fmla="*/ 61912 w 123825"/>
                  <a:gd name="connsiteY1" fmla="*/ 11906 h 45243"/>
                  <a:gd name="connsiteX2" fmla="*/ 97631 w 123825"/>
                  <a:gd name="connsiteY2" fmla="*/ 26193 h 45243"/>
                  <a:gd name="connsiteX3" fmla="*/ 123825 w 123825"/>
                  <a:gd name="connsiteY3" fmla="*/ 45243 h 4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45243">
                    <a:moveTo>
                      <a:pt x="0" y="0"/>
                    </a:moveTo>
                    <a:lnTo>
                      <a:pt x="61912" y="11906"/>
                    </a:lnTo>
                    <a:lnTo>
                      <a:pt x="97631" y="26193"/>
                    </a:lnTo>
                    <a:lnTo>
                      <a:pt x="123825" y="45243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/楕円 62"/>
              <p:cNvSpPr/>
              <p:nvPr/>
            </p:nvSpPr>
            <p:spPr>
              <a:xfrm rot="20719651">
                <a:off x="-597626" y="3684921"/>
                <a:ext cx="273648" cy="1731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3" name="グループ化 42"/>
          <p:cNvGrpSpPr/>
          <p:nvPr/>
        </p:nvGrpSpPr>
        <p:grpSpPr>
          <a:xfrm>
            <a:off x="3715234" y="816143"/>
            <a:ext cx="2381821" cy="4308091"/>
            <a:chOff x="1133795" y="949325"/>
            <a:chExt cx="2381821" cy="4308091"/>
          </a:xfrm>
        </p:grpSpPr>
        <p:sp>
          <p:nvSpPr>
            <p:cNvPr id="42" name="フリーフォーム 41"/>
            <p:cNvSpPr/>
            <p:nvPr/>
          </p:nvSpPr>
          <p:spPr>
            <a:xfrm>
              <a:off x="1133795" y="4196400"/>
              <a:ext cx="633413" cy="852431"/>
            </a:xfrm>
            <a:custGeom>
              <a:avLst/>
              <a:gdLst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09550 w 581025"/>
                <a:gd name="connsiteY7" fmla="*/ 501650 h 835025"/>
                <a:gd name="connsiteX8" fmla="*/ 168275 w 581025"/>
                <a:gd name="connsiteY8" fmla="*/ 533400 h 835025"/>
                <a:gd name="connsiteX9" fmla="*/ 123825 w 581025"/>
                <a:gd name="connsiteY9" fmla="*/ 5810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68275 w 581025"/>
                <a:gd name="connsiteY8" fmla="*/ 533400 h 835025"/>
                <a:gd name="connsiteX9" fmla="*/ 123825 w 581025"/>
                <a:gd name="connsiteY9" fmla="*/ 5810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80975 w 581025"/>
                <a:gd name="connsiteY8" fmla="*/ 555625 h 835025"/>
                <a:gd name="connsiteX9" fmla="*/ 123825 w 581025"/>
                <a:gd name="connsiteY9" fmla="*/ 5810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80975 w 581025"/>
                <a:gd name="connsiteY8" fmla="*/ 555625 h 835025"/>
                <a:gd name="connsiteX9" fmla="*/ 123825 w 581025"/>
                <a:gd name="connsiteY9" fmla="*/ 5937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80975 w 581025"/>
                <a:gd name="connsiteY8" fmla="*/ 555625 h 835025"/>
                <a:gd name="connsiteX9" fmla="*/ 123825 w 581025"/>
                <a:gd name="connsiteY9" fmla="*/ 5937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79425 w 581025"/>
                <a:gd name="connsiteY27" fmla="*/ 593725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66700 w 638175"/>
                <a:gd name="connsiteY3" fmla="*/ 127000 h 835025"/>
                <a:gd name="connsiteX4" fmla="*/ 250825 w 638175"/>
                <a:gd name="connsiteY4" fmla="*/ 1778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175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66700 w 638175"/>
                <a:gd name="connsiteY3" fmla="*/ 127000 h 835025"/>
                <a:gd name="connsiteX4" fmla="*/ 250825 w 638175"/>
                <a:gd name="connsiteY4" fmla="*/ 1778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50825 w 638175"/>
                <a:gd name="connsiteY4" fmla="*/ 1778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73050 w 638175"/>
                <a:gd name="connsiteY0" fmla="*/ 5397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73050 w 638175"/>
                <a:gd name="connsiteY43" fmla="*/ 53975 h 835025"/>
                <a:gd name="connsiteX0" fmla="*/ 273050 w 638175"/>
                <a:gd name="connsiteY0" fmla="*/ 53975 h 835025"/>
                <a:gd name="connsiteX1" fmla="*/ 353219 w 638175"/>
                <a:gd name="connsiteY1" fmla="*/ 19050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73050 w 638175"/>
                <a:gd name="connsiteY43" fmla="*/ 53975 h 835025"/>
                <a:gd name="connsiteX0" fmla="*/ 273050 w 638175"/>
                <a:gd name="connsiteY0" fmla="*/ 53975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73050 w 638175"/>
                <a:gd name="connsiteY43" fmla="*/ 53975 h 835025"/>
                <a:gd name="connsiteX0" fmla="*/ 330200 w 638175"/>
                <a:gd name="connsiteY0" fmla="*/ 25400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0200 w 638175"/>
                <a:gd name="connsiteY43" fmla="*/ 25400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39713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39713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47688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53232 w 638175"/>
                <a:gd name="connsiteY34" fmla="*/ 207962 h 835025"/>
                <a:gd name="connsiteX35" fmla="*/ 517525 w 638175"/>
                <a:gd name="connsiteY35" fmla="*/ 165100 h 835025"/>
                <a:gd name="connsiteX36" fmla="*/ 547688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20156 w 638175"/>
                <a:gd name="connsiteY3" fmla="*/ 130912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66725 w 638175"/>
                <a:gd name="connsiteY29" fmla="*/ 520700 h 835025"/>
                <a:gd name="connsiteX30" fmla="*/ 457200 w 638175"/>
                <a:gd name="connsiteY30" fmla="*/ 492125 h 835025"/>
                <a:gd name="connsiteX31" fmla="*/ 457200 w 638175"/>
                <a:gd name="connsiteY31" fmla="*/ 444500 h 835025"/>
                <a:gd name="connsiteX32" fmla="*/ 466725 w 638175"/>
                <a:gd name="connsiteY32" fmla="*/ 377825 h 835025"/>
                <a:gd name="connsiteX33" fmla="*/ 466725 w 638175"/>
                <a:gd name="connsiteY33" fmla="*/ 314325 h 835025"/>
                <a:gd name="connsiteX34" fmla="*/ 466725 w 638175"/>
                <a:gd name="connsiteY34" fmla="*/ 260350 h 835025"/>
                <a:gd name="connsiteX35" fmla="*/ 453232 w 638175"/>
                <a:gd name="connsiteY35" fmla="*/ 207962 h 835025"/>
                <a:gd name="connsiteX36" fmla="*/ 517525 w 638175"/>
                <a:gd name="connsiteY36" fmla="*/ 165100 h 835025"/>
                <a:gd name="connsiteX37" fmla="*/ 547688 w 638175"/>
                <a:gd name="connsiteY37" fmla="*/ 136525 h 835025"/>
                <a:gd name="connsiteX38" fmla="*/ 581025 w 638175"/>
                <a:gd name="connsiteY38" fmla="*/ 114300 h 835025"/>
                <a:gd name="connsiteX39" fmla="*/ 638175 w 638175"/>
                <a:gd name="connsiteY39" fmla="*/ 88900 h 835025"/>
                <a:gd name="connsiteX40" fmla="*/ 539750 w 638175"/>
                <a:gd name="connsiteY40" fmla="*/ 66675 h 835025"/>
                <a:gd name="connsiteX41" fmla="*/ 473075 w 638175"/>
                <a:gd name="connsiteY41" fmla="*/ 25400 h 835025"/>
                <a:gd name="connsiteX42" fmla="*/ 425450 w 638175"/>
                <a:gd name="connsiteY42" fmla="*/ 6350 h 835025"/>
                <a:gd name="connsiteX43" fmla="*/ 384175 w 638175"/>
                <a:gd name="connsiteY43" fmla="*/ 0 h 835025"/>
                <a:gd name="connsiteX44" fmla="*/ 334963 w 638175"/>
                <a:gd name="connsiteY44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66725 w 638175"/>
                <a:gd name="connsiteY29" fmla="*/ 520700 h 835025"/>
                <a:gd name="connsiteX30" fmla="*/ 457200 w 638175"/>
                <a:gd name="connsiteY30" fmla="*/ 492125 h 835025"/>
                <a:gd name="connsiteX31" fmla="*/ 457200 w 638175"/>
                <a:gd name="connsiteY31" fmla="*/ 444500 h 835025"/>
                <a:gd name="connsiteX32" fmla="*/ 466725 w 638175"/>
                <a:gd name="connsiteY32" fmla="*/ 377825 h 835025"/>
                <a:gd name="connsiteX33" fmla="*/ 466725 w 638175"/>
                <a:gd name="connsiteY33" fmla="*/ 314325 h 835025"/>
                <a:gd name="connsiteX34" fmla="*/ 466725 w 638175"/>
                <a:gd name="connsiteY34" fmla="*/ 260350 h 835025"/>
                <a:gd name="connsiteX35" fmla="*/ 453232 w 638175"/>
                <a:gd name="connsiteY35" fmla="*/ 207962 h 835025"/>
                <a:gd name="connsiteX36" fmla="*/ 517525 w 638175"/>
                <a:gd name="connsiteY36" fmla="*/ 165100 h 835025"/>
                <a:gd name="connsiteX37" fmla="*/ 547688 w 638175"/>
                <a:gd name="connsiteY37" fmla="*/ 136525 h 835025"/>
                <a:gd name="connsiteX38" fmla="*/ 581025 w 638175"/>
                <a:gd name="connsiteY38" fmla="*/ 114300 h 835025"/>
                <a:gd name="connsiteX39" fmla="*/ 638175 w 638175"/>
                <a:gd name="connsiteY39" fmla="*/ 88900 h 835025"/>
                <a:gd name="connsiteX40" fmla="*/ 539750 w 638175"/>
                <a:gd name="connsiteY40" fmla="*/ 66675 h 835025"/>
                <a:gd name="connsiteX41" fmla="*/ 473075 w 638175"/>
                <a:gd name="connsiteY41" fmla="*/ 25400 h 835025"/>
                <a:gd name="connsiteX42" fmla="*/ 425450 w 638175"/>
                <a:gd name="connsiteY42" fmla="*/ 6350 h 835025"/>
                <a:gd name="connsiteX43" fmla="*/ 384175 w 638175"/>
                <a:gd name="connsiteY43" fmla="*/ 0 h 835025"/>
                <a:gd name="connsiteX44" fmla="*/ 334963 w 638175"/>
                <a:gd name="connsiteY44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66725 w 638175"/>
                <a:gd name="connsiteY29" fmla="*/ 520700 h 835025"/>
                <a:gd name="connsiteX30" fmla="*/ 457200 w 638175"/>
                <a:gd name="connsiteY30" fmla="*/ 492125 h 835025"/>
                <a:gd name="connsiteX31" fmla="*/ 457200 w 638175"/>
                <a:gd name="connsiteY31" fmla="*/ 444500 h 835025"/>
                <a:gd name="connsiteX32" fmla="*/ 466725 w 638175"/>
                <a:gd name="connsiteY32" fmla="*/ 377825 h 835025"/>
                <a:gd name="connsiteX33" fmla="*/ 466725 w 638175"/>
                <a:gd name="connsiteY33" fmla="*/ 314325 h 835025"/>
                <a:gd name="connsiteX34" fmla="*/ 459581 w 638175"/>
                <a:gd name="connsiteY34" fmla="*/ 262731 h 835025"/>
                <a:gd name="connsiteX35" fmla="*/ 453232 w 638175"/>
                <a:gd name="connsiteY35" fmla="*/ 207962 h 835025"/>
                <a:gd name="connsiteX36" fmla="*/ 517525 w 638175"/>
                <a:gd name="connsiteY36" fmla="*/ 165100 h 835025"/>
                <a:gd name="connsiteX37" fmla="*/ 547688 w 638175"/>
                <a:gd name="connsiteY37" fmla="*/ 136525 h 835025"/>
                <a:gd name="connsiteX38" fmla="*/ 581025 w 638175"/>
                <a:gd name="connsiteY38" fmla="*/ 114300 h 835025"/>
                <a:gd name="connsiteX39" fmla="*/ 638175 w 638175"/>
                <a:gd name="connsiteY39" fmla="*/ 88900 h 835025"/>
                <a:gd name="connsiteX40" fmla="*/ 539750 w 638175"/>
                <a:gd name="connsiteY40" fmla="*/ 66675 h 835025"/>
                <a:gd name="connsiteX41" fmla="*/ 473075 w 638175"/>
                <a:gd name="connsiteY41" fmla="*/ 25400 h 835025"/>
                <a:gd name="connsiteX42" fmla="*/ 425450 w 638175"/>
                <a:gd name="connsiteY42" fmla="*/ 6350 h 835025"/>
                <a:gd name="connsiteX43" fmla="*/ 384175 w 638175"/>
                <a:gd name="connsiteY43" fmla="*/ 0 h 835025"/>
                <a:gd name="connsiteX44" fmla="*/ 334963 w 638175"/>
                <a:gd name="connsiteY44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77331 w 638175"/>
                <a:gd name="connsiteY29" fmla="*/ 561918 h 835025"/>
                <a:gd name="connsiteX30" fmla="*/ 466725 w 638175"/>
                <a:gd name="connsiteY30" fmla="*/ 520700 h 835025"/>
                <a:gd name="connsiteX31" fmla="*/ 457200 w 638175"/>
                <a:gd name="connsiteY31" fmla="*/ 492125 h 835025"/>
                <a:gd name="connsiteX32" fmla="*/ 457200 w 638175"/>
                <a:gd name="connsiteY32" fmla="*/ 444500 h 835025"/>
                <a:gd name="connsiteX33" fmla="*/ 466725 w 638175"/>
                <a:gd name="connsiteY33" fmla="*/ 377825 h 835025"/>
                <a:gd name="connsiteX34" fmla="*/ 466725 w 638175"/>
                <a:gd name="connsiteY34" fmla="*/ 314325 h 835025"/>
                <a:gd name="connsiteX35" fmla="*/ 459581 w 638175"/>
                <a:gd name="connsiteY35" fmla="*/ 262731 h 835025"/>
                <a:gd name="connsiteX36" fmla="*/ 453232 w 638175"/>
                <a:gd name="connsiteY36" fmla="*/ 207962 h 835025"/>
                <a:gd name="connsiteX37" fmla="*/ 517525 w 638175"/>
                <a:gd name="connsiteY37" fmla="*/ 165100 h 835025"/>
                <a:gd name="connsiteX38" fmla="*/ 547688 w 638175"/>
                <a:gd name="connsiteY38" fmla="*/ 136525 h 835025"/>
                <a:gd name="connsiteX39" fmla="*/ 581025 w 638175"/>
                <a:gd name="connsiteY39" fmla="*/ 114300 h 835025"/>
                <a:gd name="connsiteX40" fmla="*/ 638175 w 638175"/>
                <a:gd name="connsiteY40" fmla="*/ 88900 h 835025"/>
                <a:gd name="connsiteX41" fmla="*/ 539750 w 638175"/>
                <a:gd name="connsiteY41" fmla="*/ 66675 h 835025"/>
                <a:gd name="connsiteX42" fmla="*/ 473075 w 638175"/>
                <a:gd name="connsiteY42" fmla="*/ 25400 h 835025"/>
                <a:gd name="connsiteX43" fmla="*/ 425450 w 638175"/>
                <a:gd name="connsiteY43" fmla="*/ 6350 h 835025"/>
                <a:gd name="connsiteX44" fmla="*/ 384175 w 638175"/>
                <a:gd name="connsiteY44" fmla="*/ 0 h 835025"/>
                <a:gd name="connsiteX45" fmla="*/ 334963 w 638175"/>
                <a:gd name="connsiteY45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43994 w 638175"/>
                <a:gd name="connsiteY28" fmla="*/ 607162 h 835025"/>
                <a:gd name="connsiteX29" fmla="*/ 479425 w 638175"/>
                <a:gd name="connsiteY29" fmla="*/ 593725 h 835025"/>
                <a:gd name="connsiteX30" fmla="*/ 477331 w 638175"/>
                <a:gd name="connsiteY30" fmla="*/ 561918 h 835025"/>
                <a:gd name="connsiteX31" fmla="*/ 466725 w 638175"/>
                <a:gd name="connsiteY31" fmla="*/ 520700 h 835025"/>
                <a:gd name="connsiteX32" fmla="*/ 457200 w 638175"/>
                <a:gd name="connsiteY32" fmla="*/ 492125 h 835025"/>
                <a:gd name="connsiteX33" fmla="*/ 457200 w 638175"/>
                <a:gd name="connsiteY33" fmla="*/ 444500 h 835025"/>
                <a:gd name="connsiteX34" fmla="*/ 466725 w 638175"/>
                <a:gd name="connsiteY34" fmla="*/ 377825 h 835025"/>
                <a:gd name="connsiteX35" fmla="*/ 466725 w 638175"/>
                <a:gd name="connsiteY35" fmla="*/ 314325 h 835025"/>
                <a:gd name="connsiteX36" fmla="*/ 459581 w 638175"/>
                <a:gd name="connsiteY36" fmla="*/ 262731 h 835025"/>
                <a:gd name="connsiteX37" fmla="*/ 453232 w 638175"/>
                <a:gd name="connsiteY37" fmla="*/ 207962 h 835025"/>
                <a:gd name="connsiteX38" fmla="*/ 517525 w 638175"/>
                <a:gd name="connsiteY38" fmla="*/ 165100 h 835025"/>
                <a:gd name="connsiteX39" fmla="*/ 547688 w 638175"/>
                <a:gd name="connsiteY39" fmla="*/ 136525 h 835025"/>
                <a:gd name="connsiteX40" fmla="*/ 581025 w 638175"/>
                <a:gd name="connsiteY40" fmla="*/ 114300 h 835025"/>
                <a:gd name="connsiteX41" fmla="*/ 638175 w 638175"/>
                <a:gd name="connsiteY41" fmla="*/ 88900 h 835025"/>
                <a:gd name="connsiteX42" fmla="*/ 539750 w 638175"/>
                <a:gd name="connsiteY42" fmla="*/ 66675 h 835025"/>
                <a:gd name="connsiteX43" fmla="*/ 473075 w 638175"/>
                <a:gd name="connsiteY43" fmla="*/ 25400 h 835025"/>
                <a:gd name="connsiteX44" fmla="*/ 425450 w 638175"/>
                <a:gd name="connsiteY44" fmla="*/ 6350 h 835025"/>
                <a:gd name="connsiteX45" fmla="*/ 384175 w 638175"/>
                <a:gd name="connsiteY45" fmla="*/ 0 h 835025"/>
                <a:gd name="connsiteX46" fmla="*/ 334963 w 638175"/>
                <a:gd name="connsiteY46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48757 w 638175"/>
                <a:gd name="connsiteY28" fmla="*/ 607162 h 835025"/>
                <a:gd name="connsiteX29" fmla="*/ 479425 w 638175"/>
                <a:gd name="connsiteY29" fmla="*/ 593725 h 835025"/>
                <a:gd name="connsiteX30" fmla="*/ 477331 w 638175"/>
                <a:gd name="connsiteY30" fmla="*/ 561918 h 835025"/>
                <a:gd name="connsiteX31" fmla="*/ 466725 w 638175"/>
                <a:gd name="connsiteY31" fmla="*/ 520700 h 835025"/>
                <a:gd name="connsiteX32" fmla="*/ 457200 w 638175"/>
                <a:gd name="connsiteY32" fmla="*/ 492125 h 835025"/>
                <a:gd name="connsiteX33" fmla="*/ 457200 w 638175"/>
                <a:gd name="connsiteY33" fmla="*/ 444500 h 835025"/>
                <a:gd name="connsiteX34" fmla="*/ 466725 w 638175"/>
                <a:gd name="connsiteY34" fmla="*/ 377825 h 835025"/>
                <a:gd name="connsiteX35" fmla="*/ 466725 w 638175"/>
                <a:gd name="connsiteY35" fmla="*/ 314325 h 835025"/>
                <a:gd name="connsiteX36" fmla="*/ 459581 w 638175"/>
                <a:gd name="connsiteY36" fmla="*/ 262731 h 835025"/>
                <a:gd name="connsiteX37" fmla="*/ 453232 w 638175"/>
                <a:gd name="connsiteY37" fmla="*/ 207962 h 835025"/>
                <a:gd name="connsiteX38" fmla="*/ 517525 w 638175"/>
                <a:gd name="connsiteY38" fmla="*/ 165100 h 835025"/>
                <a:gd name="connsiteX39" fmla="*/ 547688 w 638175"/>
                <a:gd name="connsiteY39" fmla="*/ 136525 h 835025"/>
                <a:gd name="connsiteX40" fmla="*/ 581025 w 638175"/>
                <a:gd name="connsiteY40" fmla="*/ 114300 h 835025"/>
                <a:gd name="connsiteX41" fmla="*/ 638175 w 638175"/>
                <a:gd name="connsiteY41" fmla="*/ 88900 h 835025"/>
                <a:gd name="connsiteX42" fmla="*/ 539750 w 638175"/>
                <a:gd name="connsiteY42" fmla="*/ 66675 h 835025"/>
                <a:gd name="connsiteX43" fmla="*/ 473075 w 638175"/>
                <a:gd name="connsiteY43" fmla="*/ 25400 h 835025"/>
                <a:gd name="connsiteX44" fmla="*/ 425450 w 638175"/>
                <a:gd name="connsiteY44" fmla="*/ 6350 h 835025"/>
                <a:gd name="connsiteX45" fmla="*/ 384175 w 638175"/>
                <a:gd name="connsiteY45" fmla="*/ 0 h 835025"/>
                <a:gd name="connsiteX46" fmla="*/ 334963 w 638175"/>
                <a:gd name="connsiteY46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05856 w 638175"/>
                <a:gd name="connsiteY18" fmla="*/ 783375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4612 w 638175"/>
                <a:gd name="connsiteY17" fmla="*/ 788988 h 835025"/>
                <a:gd name="connsiteX18" fmla="*/ 105856 w 638175"/>
                <a:gd name="connsiteY18" fmla="*/ 783375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4612 w 638175"/>
                <a:gd name="connsiteY17" fmla="*/ 788988 h 835025"/>
                <a:gd name="connsiteX18" fmla="*/ 91568 w 638175"/>
                <a:gd name="connsiteY18" fmla="*/ 795281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88106 w 638175"/>
                <a:gd name="connsiteY16" fmla="*/ 732631 h 835025"/>
                <a:gd name="connsiteX17" fmla="*/ 74612 w 638175"/>
                <a:gd name="connsiteY17" fmla="*/ 788988 h 835025"/>
                <a:gd name="connsiteX18" fmla="*/ 91568 w 638175"/>
                <a:gd name="connsiteY18" fmla="*/ 795281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8738 w 638175"/>
                <a:gd name="connsiteY15" fmla="*/ 736600 h 835025"/>
                <a:gd name="connsiteX16" fmla="*/ 88106 w 638175"/>
                <a:gd name="connsiteY16" fmla="*/ 732631 h 835025"/>
                <a:gd name="connsiteX17" fmla="*/ 74612 w 638175"/>
                <a:gd name="connsiteY17" fmla="*/ 788988 h 835025"/>
                <a:gd name="connsiteX18" fmla="*/ 91568 w 638175"/>
                <a:gd name="connsiteY18" fmla="*/ 795281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8738 w 638175"/>
                <a:gd name="connsiteY15" fmla="*/ 736600 h 835025"/>
                <a:gd name="connsiteX16" fmla="*/ 43944 w 638175"/>
                <a:gd name="connsiteY16" fmla="*/ 747656 h 835025"/>
                <a:gd name="connsiteX17" fmla="*/ 88106 w 638175"/>
                <a:gd name="connsiteY17" fmla="*/ 732631 h 835025"/>
                <a:gd name="connsiteX18" fmla="*/ 74612 w 638175"/>
                <a:gd name="connsiteY18" fmla="*/ 788988 h 835025"/>
                <a:gd name="connsiteX19" fmla="*/ 91568 w 638175"/>
                <a:gd name="connsiteY19" fmla="*/ 795281 h 835025"/>
                <a:gd name="connsiteX20" fmla="*/ 139700 w 638175"/>
                <a:gd name="connsiteY20" fmla="*/ 765175 h 835025"/>
                <a:gd name="connsiteX21" fmla="*/ 136525 w 638175"/>
                <a:gd name="connsiteY21" fmla="*/ 812800 h 835025"/>
                <a:gd name="connsiteX22" fmla="*/ 161925 w 638175"/>
                <a:gd name="connsiteY22" fmla="*/ 812800 h 835025"/>
                <a:gd name="connsiteX23" fmla="*/ 177800 w 638175"/>
                <a:gd name="connsiteY23" fmla="*/ 777875 h 835025"/>
                <a:gd name="connsiteX24" fmla="*/ 193675 w 638175"/>
                <a:gd name="connsiteY24" fmla="*/ 790575 h 835025"/>
                <a:gd name="connsiteX25" fmla="*/ 193675 w 638175"/>
                <a:gd name="connsiteY25" fmla="*/ 835025 h 835025"/>
                <a:gd name="connsiteX26" fmla="*/ 257175 w 638175"/>
                <a:gd name="connsiteY26" fmla="*/ 796925 h 835025"/>
                <a:gd name="connsiteX27" fmla="*/ 304800 w 638175"/>
                <a:gd name="connsiteY27" fmla="*/ 739775 h 835025"/>
                <a:gd name="connsiteX28" fmla="*/ 371475 w 638175"/>
                <a:gd name="connsiteY28" fmla="*/ 673100 h 835025"/>
                <a:gd name="connsiteX29" fmla="*/ 419100 w 638175"/>
                <a:gd name="connsiteY29" fmla="*/ 622300 h 835025"/>
                <a:gd name="connsiteX30" fmla="*/ 448757 w 638175"/>
                <a:gd name="connsiteY30" fmla="*/ 607162 h 835025"/>
                <a:gd name="connsiteX31" fmla="*/ 479425 w 638175"/>
                <a:gd name="connsiteY31" fmla="*/ 593725 h 835025"/>
                <a:gd name="connsiteX32" fmla="*/ 477331 w 638175"/>
                <a:gd name="connsiteY32" fmla="*/ 561918 h 835025"/>
                <a:gd name="connsiteX33" fmla="*/ 466725 w 638175"/>
                <a:gd name="connsiteY33" fmla="*/ 520700 h 835025"/>
                <a:gd name="connsiteX34" fmla="*/ 457200 w 638175"/>
                <a:gd name="connsiteY34" fmla="*/ 492125 h 835025"/>
                <a:gd name="connsiteX35" fmla="*/ 457200 w 638175"/>
                <a:gd name="connsiteY35" fmla="*/ 444500 h 835025"/>
                <a:gd name="connsiteX36" fmla="*/ 466725 w 638175"/>
                <a:gd name="connsiteY36" fmla="*/ 377825 h 835025"/>
                <a:gd name="connsiteX37" fmla="*/ 466725 w 638175"/>
                <a:gd name="connsiteY37" fmla="*/ 314325 h 835025"/>
                <a:gd name="connsiteX38" fmla="*/ 459581 w 638175"/>
                <a:gd name="connsiteY38" fmla="*/ 262731 h 835025"/>
                <a:gd name="connsiteX39" fmla="*/ 453232 w 638175"/>
                <a:gd name="connsiteY39" fmla="*/ 207962 h 835025"/>
                <a:gd name="connsiteX40" fmla="*/ 517525 w 638175"/>
                <a:gd name="connsiteY40" fmla="*/ 165100 h 835025"/>
                <a:gd name="connsiteX41" fmla="*/ 547688 w 638175"/>
                <a:gd name="connsiteY41" fmla="*/ 136525 h 835025"/>
                <a:gd name="connsiteX42" fmla="*/ 581025 w 638175"/>
                <a:gd name="connsiteY42" fmla="*/ 114300 h 835025"/>
                <a:gd name="connsiteX43" fmla="*/ 638175 w 638175"/>
                <a:gd name="connsiteY43" fmla="*/ 88900 h 835025"/>
                <a:gd name="connsiteX44" fmla="*/ 539750 w 638175"/>
                <a:gd name="connsiteY44" fmla="*/ 66675 h 835025"/>
                <a:gd name="connsiteX45" fmla="*/ 473075 w 638175"/>
                <a:gd name="connsiteY45" fmla="*/ 25400 h 835025"/>
                <a:gd name="connsiteX46" fmla="*/ 425450 w 638175"/>
                <a:gd name="connsiteY46" fmla="*/ 6350 h 835025"/>
                <a:gd name="connsiteX47" fmla="*/ 384175 w 638175"/>
                <a:gd name="connsiteY47" fmla="*/ 0 h 835025"/>
                <a:gd name="connsiteX48" fmla="*/ 334963 w 638175"/>
                <a:gd name="connsiteY48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8738 w 638175"/>
                <a:gd name="connsiteY15" fmla="*/ 736600 h 835025"/>
                <a:gd name="connsiteX16" fmla="*/ 43944 w 638175"/>
                <a:gd name="connsiteY16" fmla="*/ 747656 h 835025"/>
                <a:gd name="connsiteX17" fmla="*/ 88106 w 638175"/>
                <a:gd name="connsiteY17" fmla="*/ 732631 h 835025"/>
                <a:gd name="connsiteX18" fmla="*/ 74612 w 638175"/>
                <a:gd name="connsiteY18" fmla="*/ 788988 h 835025"/>
                <a:gd name="connsiteX19" fmla="*/ 91568 w 638175"/>
                <a:gd name="connsiteY19" fmla="*/ 795281 h 835025"/>
                <a:gd name="connsiteX20" fmla="*/ 139700 w 638175"/>
                <a:gd name="connsiteY20" fmla="*/ 765175 h 835025"/>
                <a:gd name="connsiteX21" fmla="*/ 136525 w 638175"/>
                <a:gd name="connsiteY21" fmla="*/ 812800 h 835025"/>
                <a:gd name="connsiteX22" fmla="*/ 161925 w 638175"/>
                <a:gd name="connsiteY22" fmla="*/ 812800 h 835025"/>
                <a:gd name="connsiteX23" fmla="*/ 177800 w 638175"/>
                <a:gd name="connsiteY23" fmla="*/ 777875 h 835025"/>
                <a:gd name="connsiteX24" fmla="*/ 193675 w 638175"/>
                <a:gd name="connsiteY24" fmla="*/ 797718 h 835025"/>
                <a:gd name="connsiteX25" fmla="*/ 193675 w 638175"/>
                <a:gd name="connsiteY25" fmla="*/ 835025 h 835025"/>
                <a:gd name="connsiteX26" fmla="*/ 257175 w 638175"/>
                <a:gd name="connsiteY26" fmla="*/ 796925 h 835025"/>
                <a:gd name="connsiteX27" fmla="*/ 304800 w 638175"/>
                <a:gd name="connsiteY27" fmla="*/ 739775 h 835025"/>
                <a:gd name="connsiteX28" fmla="*/ 371475 w 638175"/>
                <a:gd name="connsiteY28" fmla="*/ 673100 h 835025"/>
                <a:gd name="connsiteX29" fmla="*/ 419100 w 638175"/>
                <a:gd name="connsiteY29" fmla="*/ 622300 h 835025"/>
                <a:gd name="connsiteX30" fmla="*/ 448757 w 638175"/>
                <a:gd name="connsiteY30" fmla="*/ 607162 h 835025"/>
                <a:gd name="connsiteX31" fmla="*/ 479425 w 638175"/>
                <a:gd name="connsiteY31" fmla="*/ 593725 h 835025"/>
                <a:gd name="connsiteX32" fmla="*/ 477331 w 638175"/>
                <a:gd name="connsiteY32" fmla="*/ 561918 h 835025"/>
                <a:gd name="connsiteX33" fmla="*/ 466725 w 638175"/>
                <a:gd name="connsiteY33" fmla="*/ 520700 h 835025"/>
                <a:gd name="connsiteX34" fmla="*/ 457200 w 638175"/>
                <a:gd name="connsiteY34" fmla="*/ 492125 h 835025"/>
                <a:gd name="connsiteX35" fmla="*/ 457200 w 638175"/>
                <a:gd name="connsiteY35" fmla="*/ 444500 h 835025"/>
                <a:gd name="connsiteX36" fmla="*/ 466725 w 638175"/>
                <a:gd name="connsiteY36" fmla="*/ 377825 h 835025"/>
                <a:gd name="connsiteX37" fmla="*/ 466725 w 638175"/>
                <a:gd name="connsiteY37" fmla="*/ 314325 h 835025"/>
                <a:gd name="connsiteX38" fmla="*/ 459581 w 638175"/>
                <a:gd name="connsiteY38" fmla="*/ 262731 h 835025"/>
                <a:gd name="connsiteX39" fmla="*/ 453232 w 638175"/>
                <a:gd name="connsiteY39" fmla="*/ 207962 h 835025"/>
                <a:gd name="connsiteX40" fmla="*/ 517525 w 638175"/>
                <a:gd name="connsiteY40" fmla="*/ 165100 h 835025"/>
                <a:gd name="connsiteX41" fmla="*/ 547688 w 638175"/>
                <a:gd name="connsiteY41" fmla="*/ 136525 h 835025"/>
                <a:gd name="connsiteX42" fmla="*/ 581025 w 638175"/>
                <a:gd name="connsiteY42" fmla="*/ 114300 h 835025"/>
                <a:gd name="connsiteX43" fmla="*/ 638175 w 638175"/>
                <a:gd name="connsiteY43" fmla="*/ 88900 h 835025"/>
                <a:gd name="connsiteX44" fmla="*/ 539750 w 638175"/>
                <a:gd name="connsiteY44" fmla="*/ 66675 h 835025"/>
                <a:gd name="connsiteX45" fmla="*/ 473075 w 638175"/>
                <a:gd name="connsiteY45" fmla="*/ 25400 h 835025"/>
                <a:gd name="connsiteX46" fmla="*/ 425450 w 638175"/>
                <a:gd name="connsiteY46" fmla="*/ 6350 h 835025"/>
                <a:gd name="connsiteX47" fmla="*/ 384175 w 638175"/>
                <a:gd name="connsiteY47" fmla="*/ 0 h 835025"/>
                <a:gd name="connsiteX48" fmla="*/ 334963 w 638175"/>
                <a:gd name="connsiteY48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57175 w 638175"/>
                <a:gd name="connsiteY27" fmla="*/ 796925 h 835025"/>
                <a:gd name="connsiteX28" fmla="*/ 304800 w 638175"/>
                <a:gd name="connsiteY28" fmla="*/ 739775 h 835025"/>
                <a:gd name="connsiteX29" fmla="*/ 371475 w 638175"/>
                <a:gd name="connsiteY29" fmla="*/ 673100 h 835025"/>
                <a:gd name="connsiteX30" fmla="*/ 419100 w 638175"/>
                <a:gd name="connsiteY30" fmla="*/ 622300 h 835025"/>
                <a:gd name="connsiteX31" fmla="*/ 448757 w 638175"/>
                <a:gd name="connsiteY31" fmla="*/ 607162 h 835025"/>
                <a:gd name="connsiteX32" fmla="*/ 479425 w 638175"/>
                <a:gd name="connsiteY32" fmla="*/ 593725 h 835025"/>
                <a:gd name="connsiteX33" fmla="*/ 477331 w 638175"/>
                <a:gd name="connsiteY33" fmla="*/ 561918 h 835025"/>
                <a:gd name="connsiteX34" fmla="*/ 466725 w 638175"/>
                <a:gd name="connsiteY34" fmla="*/ 520700 h 835025"/>
                <a:gd name="connsiteX35" fmla="*/ 457200 w 638175"/>
                <a:gd name="connsiteY35" fmla="*/ 492125 h 835025"/>
                <a:gd name="connsiteX36" fmla="*/ 457200 w 638175"/>
                <a:gd name="connsiteY36" fmla="*/ 444500 h 835025"/>
                <a:gd name="connsiteX37" fmla="*/ 466725 w 638175"/>
                <a:gd name="connsiteY37" fmla="*/ 377825 h 835025"/>
                <a:gd name="connsiteX38" fmla="*/ 466725 w 638175"/>
                <a:gd name="connsiteY38" fmla="*/ 314325 h 835025"/>
                <a:gd name="connsiteX39" fmla="*/ 459581 w 638175"/>
                <a:gd name="connsiteY39" fmla="*/ 262731 h 835025"/>
                <a:gd name="connsiteX40" fmla="*/ 453232 w 638175"/>
                <a:gd name="connsiteY40" fmla="*/ 207962 h 835025"/>
                <a:gd name="connsiteX41" fmla="*/ 517525 w 638175"/>
                <a:gd name="connsiteY41" fmla="*/ 165100 h 835025"/>
                <a:gd name="connsiteX42" fmla="*/ 547688 w 638175"/>
                <a:gd name="connsiteY42" fmla="*/ 136525 h 835025"/>
                <a:gd name="connsiteX43" fmla="*/ 581025 w 638175"/>
                <a:gd name="connsiteY43" fmla="*/ 114300 h 835025"/>
                <a:gd name="connsiteX44" fmla="*/ 638175 w 638175"/>
                <a:gd name="connsiteY44" fmla="*/ 88900 h 835025"/>
                <a:gd name="connsiteX45" fmla="*/ 539750 w 638175"/>
                <a:gd name="connsiteY45" fmla="*/ 66675 h 835025"/>
                <a:gd name="connsiteX46" fmla="*/ 473075 w 638175"/>
                <a:gd name="connsiteY46" fmla="*/ 25400 h 835025"/>
                <a:gd name="connsiteX47" fmla="*/ 425450 w 638175"/>
                <a:gd name="connsiteY47" fmla="*/ 6350 h 835025"/>
                <a:gd name="connsiteX48" fmla="*/ 384175 w 638175"/>
                <a:gd name="connsiteY48" fmla="*/ 0 h 835025"/>
                <a:gd name="connsiteX49" fmla="*/ 334963 w 638175"/>
                <a:gd name="connsiteY49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22250 w 638175"/>
                <a:gd name="connsiteY7" fmla="*/ 355600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57175 w 638175"/>
                <a:gd name="connsiteY27" fmla="*/ 796925 h 835025"/>
                <a:gd name="connsiteX28" fmla="*/ 304800 w 638175"/>
                <a:gd name="connsiteY28" fmla="*/ 739775 h 835025"/>
                <a:gd name="connsiteX29" fmla="*/ 371475 w 638175"/>
                <a:gd name="connsiteY29" fmla="*/ 673100 h 835025"/>
                <a:gd name="connsiteX30" fmla="*/ 419100 w 638175"/>
                <a:gd name="connsiteY30" fmla="*/ 622300 h 835025"/>
                <a:gd name="connsiteX31" fmla="*/ 448757 w 638175"/>
                <a:gd name="connsiteY31" fmla="*/ 607162 h 835025"/>
                <a:gd name="connsiteX32" fmla="*/ 479425 w 638175"/>
                <a:gd name="connsiteY32" fmla="*/ 593725 h 835025"/>
                <a:gd name="connsiteX33" fmla="*/ 477331 w 638175"/>
                <a:gd name="connsiteY33" fmla="*/ 561918 h 835025"/>
                <a:gd name="connsiteX34" fmla="*/ 466725 w 638175"/>
                <a:gd name="connsiteY34" fmla="*/ 520700 h 835025"/>
                <a:gd name="connsiteX35" fmla="*/ 457200 w 638175"/>
                <a:gd name="connsiteY35" fmla="*/ 492125 h 835025"/>
                <a:gd name="connsiteX36" fmla="*/ 457200 w 638175"/>
                <a:gd name="connsiteY36" fmla="*/ 444500 h 835025"/>
                <a:gd name="connsiteX37" fmla="*/ 466725 w 638175"/>
                <a:gd name="connsiteY37" fmla="*/ 377825 h 835025"/>
                <a:gd name="connsiteX38" fmla="*/ 466725 w 638175"/>
                <a:gd name="connsiteY38" fmla="*/ 314325 h 835025"/>
                <a:gd name="connsiteX39" fmla="*/ 459581 w 638175"/>
                <a:gd name="connsiteY39" fmla="*/ 262731 h 835025"/>
                <a:gd name="connsiteX40" fmla="*/ 453232 w 638175"/>
                <a:gd name="connsiteY40" fmla="*/ 207962 h 835025"/>
                <a:gd name="connsiteX41" fmla="*/ 517525 w 638175"/>
                <a:gd name="connsiteY41" fmla="*/ 165100 h 835025"/>
                <a:gd name="connsiteX42" fmla="*/ 547688 w 638175"/>
                <a:gd name="connsiteY42" fmla="*/ 136525 h 835025"/>
                <a:gd name="connsiteX43" fmla="*/ 581025 w 638175"/>
                <a:gd name="connsiteY43" fmla="*/ 114300 h 835025"/>
                <a:gd name="connsiteX44" fmla="*/ 638175 w 638175"/>
                <a:gd name="connsiteY44" fmla="*/ 88900 h 835025"/>
                <a:gd name="connsiteX45" fmla="*/ 539750 w 638175"/>
                <a:gd name="connsiteY45" fmla="*/ 66675 h 835025"/>
                <a:gd name="connsiteX46" fmla="*/ 473075 w 638175"/>
                <a:gd name="connsiteY46" fmla="*/ 25400 h 835025"/>
                <a:gd name="connsiteX47" fmla="*/ 425450 w 638175"/>
                <a:gd name="connsiteY47" fmla="*/ 6350 h 835025"/>
                <a:gd name="connsiteX48" fmla="*/ 384175 w 638175"/>
                <a:gd name="connsiteY48" fmla="*/ 0 h 835025"/>
                <a:gd name="connsiteX49" fmla="*/ 334963 w 638175"/>
                <a:gd name="connsiteY49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18281 w 638175"/>
                <a:gd name="connsiteY6" fmla="*/ 304006 h 835025"/>
                <a:gd name="connsiteX7" fmla="*/ 222250 w 638175"/>
                <a:gd name="connsiteY7" fmla="*/ 355600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57175 w 638175"/>
                <a:gd name="connsiteY27" fmla="*/ 796925 h 835025"/>
                <a:gd name="connsiteX28" fmla="*/ 304800 w 638175"/>
                <a:gd name="connsiteY28" fmla="*/ 739775 h 835025"/>
                <a:gd name="connsiteX29" fmla="*/ 371475 w 638175"/>
                <a:gd name="connsiteY29" fmla="*/ 673100 h 835025"/>
                <a:gd name="connsiteX30" fmla="*/ 419100 w 638175"/>
                <a:gd name="connsiteY30" fmla="*/ 622300 h 835025"/>
                <a:gd name="connsiteX31" fmla="*/ 448757 w 638175"/>
                <a:gd name="connsiteY31" fmla="*/ 607162 h 835025"/>
                <a:gd name="connsiteX32" fmla="*/ 479425 w 638175"/>
                <a:gd name="connsiteY32" fmla="*/ 593725 h 835025"/>
                <a:gd name="connsiteX33" fmla="*/ 477331 w 638175"/>
                <a:gd name="connsiteY33" fmla="*/ 561918 h 835025"/>
                <a:gd name="connsiteX34" fmla="*/ 466725 w 638175"/>
                <a:gd name="connsiteY34" fmla="*/ 520700 h 835025"/>
                <a:gd name="connsiteX35" fmla="*/ 457200 w 638175"/>
                <a:gd name="connsiteY35" fmla="*/ 492125 h 835025"/>
                <a:gd name="connsiteX36" fmla="*/ 457200 w 638175"/>
                <a:gd name="connsiteY36" fmla="*/ 444500 h 835025"/>
                <a:gd name="connsiteX37" fmla="*/ 466725 w 638175"/>
                <a:gd name="connsiteY37" fmla="*/ 377825 h 835025"/>
                <a:gd name="connsiteX38" fmla="*/ 466725 w 638175"/>
                <a:gd name="connsiteY38" fmla="*/ 314325 h 835025"/>
                <a:gd name="connsiteX39" fmla="*/ 459581 w 638175"/>
                <a:gd name="connsiteY39" fmla="*/ 262731 h 835025"/>
                <a:gd name="connsiteX40" fmla="*/ 453232 w 638175"/>
                <a:gd name="connsiteY40" fmla="*/ 207962 h 835025"/>
                <a:gd name="connsiteX41" fmla="*/ 517525 w 638175"/>
                <a:gd name="connsiteY41" fmla="*/ 165100 h 835025"/>
                <a:gd name="connsiteX42" fmla="*/ 547688 w 638175"/>
                <a:gd name="connsiteY42" fmla="*/ 136525 h 835025"/>
                <a:gd name="connsiteX43" fmla="*/ 581025 w 638175"/>
                <a:gd name="connsiteY43" fmla="*/ 114300 h 835025"/>
                <a:gd name="connsiteX44" fmla="*/ 638175 w 638175"/>
                <a:gd name="connsiteY44" fmla="*/ 88900 h 835025"/>
                <a:gd name="connsiteX45" fmla="*/ 539750 w 638175"/>
                <a:gd name="connsiteY45" fmla="*/ 66675 h 835025"/>
                <a:gd name="connsiteX46" fmla="*/ 473075 w 638175"/>
                <a:gd name="connsiteY46" fmla="*/ 25400 h 835025"/>
                <a:gd name="connsiteX47" fmla="*/ 425450 w 638175"/>
                <a:gd name="connsiteY47" fmla="*/ 6350 h 835025"/>
                <a:gd name="connsiteX48" fmla="*/ 384175 w 638175"/>
                <a:gd name="connsiteY48" fmla="*/ 0 h 835025"/>
                <a:gd name="connsiteX49" fmla="*/ 334963 w 638175"/>
                <a:gd name="connsiteY49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18281 w 638175"/>
                <a:gd name="connsiteY6" fmla="*/ 304006 h 835025"/>
                <a:gd name="connsiteX7" fmla="*/ 222250 w 638175"/>
                <a:gd name="connsiteY7" fmla="*/ 355600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01106 w 638175"/>
                <a:gd name="connsiteY27" fmla="*/ 821475 h 835025"/>
                <a:gd name="connsiteX28" fmla="*/ 257175 w 638175"/>
                <a:gd name="connsiteY28" fmla="*/ 796925 h 835025"/>
                <a:gd name="connsiteX29" fmla="*/ 304800 w 638175"/>
                <a:gd name="connsiteY29" fmla="*/ 739775 h 835025"/>
                <a:gd name="connsiteX30" fmla="*/ 371475 w 638175"/>
                <a:gd name="connsiteY30" fmla="*/ 673100 h 835025"/>
                <a:gd name="connsiteX31" fmla="*/ 419100 w 638175"/>
                <a:gd name="connsiteY31" fmla="*/ 622300 h 835025"/>
                <a:gd name="connsiteX32" fmla="*/ 448757 w 638175"/>
                <a:gd name="connsiteY32" fmla="*/ 607162 h 835025"/>
                <a:gd name="connsiteX33" fmla="*/ 479425 w 638175"/>
                <a:gd name="connsiteY33" fmla="*/ 593725 h 835025"/>
                <a:gd name="connsiteX34" fmla="*/ 477331 w 638175"/>
                <a:gd name="connsiteY34" fmla="*/ 561918 h 835025"/>
                <a:gd name="connsiteX35" fmla="*/ 466725 w 638175"/>
                <a:gd name="connsiteY35" fmla="*/ 520700 h 835025"/>
                <a:gd name="connsiteX36" fmla="*/ 457200 w 638175"/>
                <a:gd name="connsiteY36" fmla="*/ 492125 h 835025"/>
                <a:gd name="connsiteX37" fmla="*/ 457200 w 638175"/>
                <a:gd name="connsiteY37" fmla="*/ 444500 h 835025"/>
                <a:gd name="connsiteX38" fmla="*/ 466725 w 638175"/>
                <a:gd name="connsiteY38" fmla="*/ 377825 h 835025"/>
                <a:gd name="connsiteX39" fmla="*/ 466725 w 638175"/>
                <a:gd name="connsiteY39" fmla="*/ 314325 h 835025"/>
                <a:gd name="connsiteX40" fmla="*/ 459581 w 638175"/>
                <a:gd name="connsiteY40" fmla="*/ 262731 h 835025"/>
                <a:gd name="connsiteX41" fmla="*/ 453232 w 638175"/>
                <a:gd name="connsiteY41" fmla="*/ 207962 h 835025"/>
                <a:gd name="connsiteX42" fmla="*/ 517525 w 638175"/>
                <a:gd name="connsiteY42" fmla="*/ 165100 h 835025"/>
                <a:gd name="connsiteX43" fmla="*/ 547688 w 638175"/>
                <a:gd name="connsiteY43" fmla="*/ 136525 h 835025"/>
                <a:gd name="connsiteX44" fmla="*/ 581025 w 638175"/>
                <a:gd name="connsiteY44" fmla="*/ 114300 h 835025"/>
                <a:gd name="connsiteX45" fmla="*/ 638175 w 638175"/>
                <a:gd name="connsiteY45" fmla="*/ 88900 h 835025"/>
                <a:gd name="connsiteX46" fmla="*/ 539750 w 638175"/>
                <a:gd name="connsiteY46" fmla="*/ 66675 h 835025"/>
                <a:gd name="connsiteX47" fmla="*/ 473075 w 638175"/>
                <a:gd name="connsiteY47" fmla="*/ 25400 h 835025"/>
                <a:gd name="connsiteX48" fmla="*/ 425450 w 638175"/>
                <a:gd name="connsiteY48" fmla="*/ 6350 h 835025"/>
                <a:gd name="connsiteX49" fmla="*/ 384175 w 638175"/>
                <a:gd name="connsiteY49" fmla="*/ 0 h 835025"/>
                <a:gd name="connsiteX50" fmla="*/ 334963 w 638175"/>
                <a:gd name="connsiteY50" fmla="*/ 32543 h 835025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58738 w 638175"/>
                <a:gd name="connsiteY16" fmla="*/ 736600 h 842906"/>
                <a:gd name="connsiteX17" fmla="*/ 43944 w 638175"/>
                <a:gd name="connsiteY17" fmla="*/ 747656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5025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58738 w 638175"/>
                <a:gd name="connsiteY16" fmla="*/ 736600 h 842906"/>
                <a:gd name="connsiteX17" fmla="*/ 43944 w 638175"/>
                <a:gd name="connsiteY17" fmla="*/ 747656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0262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58738 w 638175"/>
                <a:gd name="connsiteY16" fmla="*/ 736600 h 842906"/>
                <a:gd name="connsiteX17" fmla="*/ 43944 w 638175"/>
                <a:gd name="connsiteY17" fmla="*/ 747656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0262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43944 w 638175"/>
                <a:gd name="connsiteY16" fmla="*/ 747656 h 842906"/>
                <a:gd name="connsiteX17" fmla="*/ 88106 w 638175"/>
                <a:gd name="connsiteY17" fmla="*/ 732631 h 842906"/>
                <a:gd name="connsiteX18" fmla="*/ 74612 w 638175"/>
                <a:gd name="connsiteY18" fmla="*/ 788988 h 842906"/>
                <a:gd name="connsiteX19" fmla="*/ 91568 w 638175"/>
                <a:gd name="connsiteY19" fmla="*/ 795281 h 842906"/>
                <a:gd name="connsiteX20" fmla="*/ 139700 w 638175"/>
                <a:gd name="connsiteY20" fmla="*/ 765175 h 842906"/>
                <a:gd name="connsiteX21" fmla="*/ 136525 w 638175"/>
                <a:gd name="connsiteY21" fmla="*/ 812800 h 842906"/>
                <a:gd name="connsiteX22" fmla="*/ 161925 w 638175"/>
                <a:gd name="connsiteY22" fmla="*/ 812800 h 842906"/>
                <a:gd name="connsiteX23" fmla="*/ 177800 w 638175"/>
                <a:gd name="connsiteY23" fmla="*/ 777875 h 842906"/>
                <a:gd name="connsiteX24" fmla="*/ 193675 w 638175"/>
                <a:gd name="connsiteY24" fmla="*/ 797718 h 842906"/>
                <a:gd name="connsiteX25" fmla="*/ 193675 w 638175"/>
                <a:gd name="connsiteY25" fmla="*/ 830262 h 842906"/>
                <a:gd name="connsiteX26" fmla="*/ 215393 w 638175"/>
                <a:gd name="connsiteY26" fmla="*/ 842906 h 842906"/>
                <a:gd name="connsiteX27" fmla="*/ 257175 w 638175"/>
                <a:gd name="connsiteY27" fmla="*/ 796925 h 842906"/>
                <a:gd name="connsiteX28" fmla="*/ 304800 w 638175"/>
                <a:gd name="connsiteY28" fmla="*/ 739775 h 842906"/>
                <a:gd name="connsiteX29" fmla="*/ 371475 w 638175"/>
                <a:gd name="connsiteY29" fmla="*/ 673100 h 842906"/>
                <a:gd name="connsiteX30" fmla="*/ 419100 w 638175"/>
                <a:gd name="connsiteY30" fmla="*/ 622300 h 842906"/>
                <a:gd name="connsiteX31" fmla="*/ 448757 w 638175"/>
                <a:gd name="connsiteY31" fmla="*/ 607162 h 842906"/>
                <a:gd name="connsiteX32" fmla="*/ 479425 w 638175"/>
                <a:gd name="connsiteY32" fmla="*/ 593725 h 842906"/>
                <a:gd name="connsiteX33" fmla="*/ 477331 w 638175"/>
                <a:gd name="connsiteY33" fmla="*/ 561918 h 842906"/>
                <a:gd name="connsiteX34" fmla="*/ 466725 w 638175"/>
                <a:gd name="connsiteY34" fmla="*/ 520700 h 842906"/>
                <a:gd name="connsiteX35" fmla="*/ 457200 w 638175"/>
                <a:gd name="connsiteY35" fmla="*/ 492125 h 842906"/>
                <a:gd name="connsiteX36" fmla="*/ 457200 w 638175"/>
                <a:gd name="connsiteY36" fmla="*/ 444500 h 842906"/>
                <a:gd name="connsiteX37" fmla="*/ 466725 w 638175"/>
                <a:gd name="connsiteY37" fmla="*/ 377825 h 842906"/>
                <a:gd name="connsiteX38" fmla="*/ 466725 w 638175"/>
                <a:gd name="connsiteY38" fmla="*/ 314325 h 842906"/>
                <a:gd name="connsiteX39" fmla="*/ 459581 w 638175"/>
                <a:gd name="connsiteY39" fmla="*/ 262731 h 842906"/>
                <a:gd name="connsiteX40" fmla="*/ 453232 w 638175"/>
                <a:gd name="connsiteY40" fmla="*/ 207962 h 842906"/>
                <a:gd name="connsiteX41" fmla="*/ 517525 w 638175"/>
                <a:gd name="connsiteY41" fmla="*/ 165100 h 842906"/>
                <a:gd name="connsiteX42" fmla="*/ 547688 w 638175"/>
                <a:gd name="connsiteY42" fmla="*/ 136525 h 842906"/>
                <a:gd name="connsiteX43" fmla="*/ 581025 w 638175"/>
                <a:gd name="connsiteY43" fmla="*/ 114300 h 842906"/>
                <a:gd name="connsiteX44" fmla="*/ 638175 w 638175"/>
                <a:gd name="connsiteY44" fmla="*/ 88900 h 842906"/>
                <a:gd name="connsiteX45" fmla="*/ 539750 w 638175"/>
                <a:gd name="connsiteY45" fmla="*/ 66675 h 842906"/>
                <a:gd name="connsiteX46" fmla="*/ 473075 w 638175"/>
                <a:gd name="connsiteY46" fmla="*/ 25400 h 842906"/>
                <a:gd name="connsiteX47" fmla="*/ 425450 w 638175"/>
                <a:gd name="connsiteY47" fmla="*/ 6350 h 842906"/>
                <a:gd name="connsiteX48" fmla="*/ 384175 w 638175"/>
                <a:gd name="connsiteY48" fmla="*/ 0 h 842906"/>
                <a:gd name="connsiteX49" fmla="*/ 334963 w 638175"/>
                <a:gd name="connsiteY49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48707 w 638175"/>
                <a:gd name="connsiteY16" fmla="*/ 754800 h 842906"/>
                <a:gd name="connsiteX17" fmla="*/ 88106 w 638175"/>
                <a:gd name="connsiteY17" fmla="*/ 732631 h 842906"/>
                <a:gd name="connsiteX18" fmla="*/ 74612 w 638175"/>
                <a:gd name="connsiteY18" fmla="*/ 788988 h 842906"/>
                <a:gd name="connsiteX19" fmla="*/ 91568 w 638175"/>
                <a:gd name="connsiteY19" fmla="*/ 795281 h 842906"/>
                <a:gd name="connsiteX20" fmla="*/ 139700 w 638175"/>
                <a:gd name="connsiteY20" fmla="*/ 765175 h 842906"/>
                <a:gd name="connsiteX21" fmla="*/ 136525 w 638175"/>
                <a:gd name="connsiteY21" fmla="*/ 812800 h 842906"/>
                <a:gd name="connsiteX22" fmla="*/ 161925 w 638175"/>
                <a:gd name="connsiteY22" fmla="*/ 812800 h 842906"/>
                <a:gd name="connsiteX23" fmla="*/ 177800 w 638175"/>
                <a:gd name="connsiteY23" fmla="*/ 777875 h 842906"/>
                <a:gd name="connsiteX24" fmla="*/ 193675 w 638175"/>
                <a:gd name="connsiteY24" fmla="*/ 797718 h 842906"/>
                <a:gd name="connsiteX25" fmla="*/ 193675 w 638175"/>
                <a:gd name="connsiteY25" fmla="*/ 830262 h 842906"/>
                <a:gd name="connsiteX26" fmla="*/ 215393 w 638175"/>
                <a:gd name="connsiteY26" fmla="*/ 842906 h 842906"/>
                <a:gd name="connsiteX27" fmla="*/ 257175 w 638175"/>
                <a:gd name="connsiteY27" fmla="*/ 796925 h 842906"/>
                <a:gd name="connsiteX28" fmla="*/ 304800 w 638175"/>
                <a:gd name="connsiteY28" fmla="*/ 739775 h 842906"/>
                <a:gd name="connsiteX29" fmla="*/ 371475 w 638175"/>
                <a:gd name="connsiteY29" fmla="*/ 673100 h 842906"/>
                <a:gd name="connsiteX30" fmla="*/ 419100 w 638175"/>
                <a:gd name="connsiteY30" fmla="*/ 622300 h 842906"/>
                <a:gd name="connsiteX31" fmla="*/ 448757 w 638175"/>
                <a:gd name="connsiteY31" fmla="*/ 607162 h 842906"/>
                <a:gd name="connsiteX32" fmla="*/ 479425 w 638175"/>
                <a:gd name="connsiteY32" fmla="*/ 593725 h 842906"/>
                <a:gd name="connsiteX33" fmla="*/ 477331 w 638175"/>
                <a:gd name="connsiteY33" fmla="*/ 561918 h 842906"/>
                <a:gd name="connsiteX34" fmla="*/ 466725 w 638175"/>
                <a:gd name="connsiteY34" fmla="*/ 520700 h 842906"/>
                <a:gd name="connsiteX35" fmla="*/ 457200 w 638175"/>
                <a:gd name="connsiteY35" fmla="*/ 492125 h 842906"/>
                <a:gd name="connsiteX36" fmla="*/ 457200 w 638175"/>
                <a:gd name="connsiteY36" fmla="*/ 444500 h 842906"/>
                <a:gd name="connsiteX37" fmla="*/ 466725 w 638175"/>
                <a:gd name="connsiteY37" fmla="*/ 377825 h 842906"/>
                <a:gd name="connsiteX38" fmla="*/ 466725 w 638175"/>
                <a:gd name="connsiteY38" fmla="*/ 314325 h 842906"/>
                <a:gd name="connsiteX39" fmla="*/ 459581 w 638175"/>
                <a:gd name="connsiteY39" fmla="*/ 262731 h 842906"/>
                <a:gd name="connsiteX40" fmla="*/ 453232 w 638175"/>
                <a:gd name="connsiteY40" fmla="*/ 207962 h 842906"/>
                <a:gd name="connsiteX41" fmla="*/ 517525 w 638175"/>
                <a:gd name="connsiteY41" fmla="*/ 165100 h 842906"/>
                <a:gd name="connsiteX42" fmla="*/ 547688 w 638175"/>
                <a:gd name="connsiteY42" fmla="*/ 136525 h 842906"/>
                <a:gd name="connsiteX43" fmla="*/ 581025 w 638175"/>
                <a:gd name="connsiteY43" fmla="*/ 114300 h 842906"/>
                <a:gd name="connsiteX44" fmla="*/ 638175 w 638175"/>
                <a:gd name="connsiteY44" fmla="*/ 88900 h 842906"/>
                <a:gd name="connsiteX45" fmla="*/ 539750 w 638175"/>
                <a:gd name="connsiteY45" fmla="*/ 66675 h 842906"/>
                <a:gd name="connsiteX46" fmla="*/ 473075 w 638175"/>
                <a:gd name="connsiteY46" fmla="*/ 25400 h 842906"/>
                <a:gd name="connsiteX47" fmla="*/ 425450 w 638175"/>
                <a:gd name="connsiteY47" fmla="*/ 6350 h 842906"/>
                <a:gd name="connsiteX48" fmla="*/ 384175 w 638175"/>
                <a:gd name="connsiteY48" fmla="*/ 0 h 842906"/>
                <a:gd name="connsiteX49" fmla="*/ 334963 w 638175"/>
                <a:gd name="connsiteY49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2988 w 638175"/>
                <a:gd name="connsiteY15" fmla="*/ 752417 h 842906"/>
                <a:gd name="connsiteX16" fmla="*/ 19050 w 638175"/>
                <a:gd name="connsiteY16" fmla="*/ 771525 h 842906"/>
                <a:gd name="connsiteX17" fmla="*/ 48707 w 638175"/>
                <a:gd name="connsiteY17" fmla="*/ 754800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0262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74663 w 633413"/>
                <a:gd name="connsiteY33" fmla="*/ 593725 h 842906"/>
                <a:gd name="connsiteX34" fmla="*/ 472569 w 633413"/>
                <a:gd name="connsiteY34" fmla="*/ 561918 h 842906"/>
                <a:gd name="connsiteX35" fmla="*/ 461963 w 633413"/>
                <a:gd name="connsiteY35" fmla="*/ 520700 h 842906"/>
                <a:gd name="connsiteX36" fmla="*/ 452438 w 633413"/>
                <a:gd name="connsiteY36" fmla="*/ 492125 h 842906"/>
                <a:gd name="connsiteX37" fmla="*/ 452438 w 633413"/>
                <a:gd name="connsiteY37" fmla="*/ 444500 h 842906"/>
                <a:gd name="connsiteX38" fmla="*/ 461963 w 633413"/>
                <a:gd name="connsiteY38" fmla="*/ 377825 h 842906"/>
                <a:gd name="connsiteX39" fmla="*/ 461963 w 633413"/>
                <a:gd name="connsiteY39" fmla="*/ 314325 h 842906"/>
                <a:gd name="connsiteX40" fmla="*/ 454819 w 633413"/>
                <a:gd name="connsiteY40" fmla="*/ 262731 h 842906"/>
                <a:gd name="connsiteX41" fmla="*/ 448470 w 633413"/>
                <a:gd name="connsiteY41" fmla="*/ 207962 h 842906"/>
                <a:gd name="connsiteX42" fmla="*/ 512763 w 633413"/>
                <a:gd name="connsiteY42" fmla="*/ 165100 h 842906"/>
                <a:gd name="connsiteX43" fmla="*/ 542926 w 633413"/>
                <a:gd name="connsiteY43" fmla="*/ 136525 h 842906"/>
                <a:gd name="connsiteX44" fmla="*/ 576263 w 633413"/>
                <a:gd name="connsiteY44" fmla="*/ 114300 h 842906"/>
                <a:gd name="connsiteX45" fmla="*/ 633413 w 633413"/>
                <a:gd name="connsiteY45" fmla="*/ 88900 h 842906"/>
                <a:gd name="connsiteX46" fmla="*/ 534988 w 633413"/>
                <a:gd name="connsiteY46" fmla="*/ 66675 h 842906"/>
                <a:gd name="connsiteX47" fmla="*/ 468313 w 633413"/>
                <a:gd name="connsiteY47" fmla="*/ 25400 h 842906"/>
                <a:gd name="connsiteX48" fmla="*/ 420688 w 633413"/>
                <a:gd name="connsiteY48" fmla="*/ 6350 h 842906"/>
                <a:gd name="connsiteX49" fmla="*/ 379413 w 633413"/>
                <a:gd name="connsiteY49" fmla="*/ 0 h 842906"/>
                <a:gd name="connsiteX50" fmla="*/ 330201 w 633413"/>
                <a:gd name="connsiteY50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74663 w 633413"/>
                <a:gd name="connsiteY33" fmla="*/ 593725 h 842906"/>
                <a:gd name="connsiteX34" fmla="*/ 467806 w 633413"/>
                <a:gd name="connsiteY34" fmla="*/ 550011 h 842906"/>
                <a:gd name="connsiteX35" fmla="*/ 461963 w 633413"/>
                <a:gd name="connsiteY35" fmla="*/ 520700 h 842906"/>
                <a:gd name="connsiteX36" fmla="*/ 452438 w 633413"/>
                <a:gd name="connsiteY36" fmla="*/ 492125 h 842906"/>
                <a:gd name="connsiteX37" fmla="*/ 452438 w 633413"/>
                <a:gd name="connsiteY37" fmla="*/ 444500 h 842906"/>
                <a:gd name="connsiteX38" fmla="*/ 461963 w 633413"/>
                <a:gd name="connsiteY38" fmla="*/ 377825 h 842906"/>
                <a:gd name="connsiteX39" fmla="*/ 461963 w 633413"/>
                <a:gd name="connsiteY39" fmla="*/ 314325 h 842906"/>
                <a:gd name="connsiteX40" fmla="*/ 454819 w 633413"/>
                <a:gd name="connsiteY40" fmla="*/ 262731 h 842906"/>
                <a:gd name="connsiteX41" fmla="*/ 448470 w 633413"/>
                <a:gd name="connsiteY41" fmla="*/ 207962 h 842906"/>
                <a:gd name="connsiteX42" fmla="*/ 512763 w 633413"/>
                <a:gd name="connsiteY42" fmla="*/ 165100 h 842906"/>
                <a:gd name="connsiteX43" fmla="*/ 542926 w 633413"/>
                <a:gd name="connsiteY43" fmla="*/ 136525 h 842906"/>
                <a:gd name="connsiteX44" fmla="*/ 576263 w 633413"/>
                <a:gd name="connsiteY44" fmla="*/ 114300 h 842906"/>
                <a:gd name="connsiteX45" fmla="*/ 633413 w 633413"/>
                <a:gd name="connsiteY45" fmla="*/ 88900 h 842906"/>
                <a:gd name="connsiteX46" fmla="*/ 534988 w 633413"/>
                <a:gd name="connsiteY46" fmla="*/ 66675 h 842906"/>
                <a:gd name="connsiteX47" fmla="*/ 468313 w 633413"/>
                <a:gd name="connsiteY47" fmla="*/ 25400 h 842906"/>
                <a:gd name="connsiteX48" fmla="*/ 420688 w 633413"/>
                <a:gd name="connsiteY48" fmla="*/ 6350 h 842906"/>
                <a:gd name="connsiteX49" fmla="*/ 379413 w 633413"/>
                <a:gd name="connsiteY49" fmla="*/ 0 h 842906"/>
                <a:gd name="connsiteX50" fmla="*/ 330201 w 633413"/>
                <a:gd name="connsiteY50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74663 w 633413"/>
                <a:gd name="connsiteY33" fmla="*/ 593725 h 842906"/>
                <a:gd name="connsiteX34" fmla="*/ 472569 w 633413"/>
                <a:gd name="connsiteY34" fmla="*/ 569061 h 842906"/>
                <a:gd name="connsiteX35" fmla="*/ 467806 w 633413"/>
                <a:gd name="connsiteY35" fmla="*/ 550011 h 842906"/>
                <a:gd name="connsiteX36" fmla="*/ 461963 w 633413"/>
                <a:gd name="connsiteY36" fmla="*/ 520700 h 842906"/>
                <a:gd name="connsiteX37" fmla="*/ 452438 w 633413"/>
                <a:gd name="connsiteY37" fmla="*/ 492125 h 842906"/>
                <a:gd name="connsiteX38" fmla="*/ 452438 w 633413"/>
                <a:gd name="connsiteY38" fmla="*/ 444500 h 842906"/>
                <a:gd name="connsiteX39" fmla="*/ 461963 w 633413"/>
                <a:gd name="connsiteY39" fmla="*/ 377825 h 842906"/>
                <a:gd name="connsiteX40" fmla="*/ 461963 w 633413"/>
                <a:gd name="connsiteY40" fmla="*/ 314325 h 842906"/>
                <a:gd name="connsiteX41" fmla="*/ 454819 w 633413"/>
                <a:gd name="connsiteY41" fmla="*/ 262731 h 842906"/>
                <a:gd name="connsiteX42" fmla="*/ 448470 w 633413"/>
                <a:gd name="connsiteY42" fmla="*/ 207962 h 842906"/>
                <a:gd name="connsiteX43" fmla="*/ 512763 w 633413"/>
                <a:gd name="connsiteY43" fmla="*/ 165100 h 842906"/>
                <a:gd name="connsiteX44" fmla="*/ 542926 w 633413"/>
                <a:gd name="connsiteY44" fmla="*/ 136525 h 842906"/>
                <a:gd name="connsiteX45" fmla="*/ 576263 w 633413"/>
                <a:gd name="connsiteY45" fmla="*/ 114300 h 842906"/>
                <a:gd name="connsiteX46" fmla="*/ 633413 w 633413"/>
                <a:gd name="connsiteY46" fmla="*/ 88900 h 842906"/>
                <a:gd name="connsiteX47" fmla="*/ 534988 w 633413"/>
                <a:gd name="connsiteY47" fmla="*/ 66675 h 842906"/>
                <a:gd name="connsiteX48" fmla="*/ 468313 w 633413"/>
                <a:gd name="connsiteY48" fmla="*/ 25400 h 842906"/>
                <a:gd name="connsiteX49" fmla="*/ 420688 w 633413"/>
                <a:gd name="connsiteY49" fmla="*/ 6350 h 842906"/>
                <a:gd name="connsiteX50" fmla="*/ 379413 w 633413"/>
                <a:gd name="connsiteY50" fmla="*/ 0 h 842906"/>
                <a:gd name="connsiteX51" fmla="*/ 330201 w 633413"/>
                <a:gd name="connsiteY51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67519 w 633413"/>
                <a:gd name="connsiteY33" fmla="*/ 591344 h 842906"/>
                <a:gd name="connsiteX34" fmla="*/ 472569 w 633413"/>
                <a:gd name="connsiteY34" fmla="*/ 569061 h 842906"/>
                <a:gd name="connsiteX35" fmla="*/ 467806 w 633413"/>
                <a:gd name="connsiteY35" fmla="*/ 550011 h 842906"/>
                <a:gd name="connsiteX36" fmla="*/ 461963 w 633413"/>
                <a:gd name="connsiteY36" fmla="*/ 520700 h 842906"/>
                <a:gd name="connsiteX37" fmla="*/ 452438 w 633413"/>
                <a:gd name="connsiteY37" fmla="*/ 492125 h 842906"/>
                <a:gd name="connsiteX38" fmla="*/ 452438 w 633413"/>
                <a:gd name="connsiteY38" fmla="*/ 444500 h 842906"/>
                <a:gd name="connsiteX39" fmla="*/ 461963 w 633413"/>
                <a:gd name="connsiteY39" fmla="*/ 377825 h 842906"/>
                <a:gd name="connsiteX40" fmla="*/ 461963 w 633413"/>
                <a:gd name="connsiteY40" fmla="*/ 314325 h 842906"/>
                <a:gd name="connsiteX41" fmla="*/ 454819 w 633413"/>
                <a:gd name="connsiteY41" fmla="*/ 262731 h 842906"/>
                <a:gd name="connsiteX42" fmla="*/ 448470 w 633413"/>
                <a:gd name="connsiteY42" fmla="*/ 207962 h 842906"/>
                <a:gd name="connsiteX43" fmla="*/ 512763 w 633413"/>
                <a:gd name="connsiteY43" fmla="*/ 165100 h 842906"/>
                <a:gd name="connsiteX44" fmla="*/ 542926 w 633413"/>
                <a:gd name="connsiteY44" fmla="*/ 136525 h 842906"/>
                <a:gd name="connsiteX45" fmla="*/ 576263 w 633413"/>
                <a:gd name="connsiteY45" fmla="*/ 114300 h 842906"/>
                <a:gd name="connsiteX46" fmla="*/ 633413 w 633413"/>
                <a:gd name="connsiteY46" fmla="*/ 88900 h 842906"/>
                <a:gd name="connsiteX47" fmla="*/ 534988 w 633413"/>
                <a:gd name="connsiteY47" fmla="*/ 66675 h 842906"/>
                <a:gd name="connsiteX48" fmla="*/ 468313 w 633413"/>
                <a:gd name="connsiteY48" fmla="*/ 25400 h 842906"/>
                <a:gd name="connsiteX49" fmla="*/ 420688 w 633413"/>
                <a:gd name="connsiteY49" fmla="*/ 6350 h 842906"/>
                <a:gd name="connsiteX50" fmla="*/ 379413 w 633413"/>
                <a:gd name="connsiteY50" fmla="*/ 0 h 842906"/>
                <a:gd name="connsiteX51" fmla="*/ 330201 w 633413"/>
                <a:gd name="connsiteY51" fmla="*/ 32543 h 842906"/>
                <a:gd name="connsiteX0" fmla="*/ 330201 w 633413"/>
                <a:gd name="connsiteY0" fmla="*/ 32543 h 852431"/>
                <a:gd name="connsiteX1" fmla="*/ 272257 w 633413"/>
                <a:gd name="connsiteY1" fmla="*/ 80962 h 852431"/>
                <a:gd name="connsiteX2" fmla="*/ 264320 w 633413"/>
                <a:gd name="connsiteY2" fmla="*/ 84138 h 852431"/>
                <a:gd name="connsiteX3" fmla="*/ 227300 w 633413"/>
                <a:gd name="connsiteY3" fmla="*/ 116624 h 852431"/>
                <a:gd name="connsiteX4" fmla="*/ 203995 w 633413"/>
                <a:gd name="connsiteY4" fmla="*/ 157162 h 852431"/>
                <a:gd name="connsiteX5" fmla="*/ 207963 w 633413"/>
                <a:gd name="connsiteY5" fmla="*/ 228600 h 852431"/>
                <a:gd name="connsiteX6" fmla="*/ 213519 w 633413"/>
                <a:gd name="connsiteY6" fmla="*/ 304006 h 852431"/>
                <a:gd name="connsiteX7" fmla="*/ 217488 w 633413"/>
                <a:gd name="connsiteY7" fmla="*/ 355600 h 852431"/>
                <a:gd name="connsiteX8" fmla="*/ 220157 w 633413"/>
                <a:gd name="connsiteY8" fmla="*/ 430950 h 852431"/>
                <a:gd name="connsiteX9" fmla="*/ 211138 w 633413"/>
                <a:gd name="connsiteY9" fmla="*/ 523875 h 852431"/>
                <a:gd name="connsiteX10" fmla="*/ 176213 w 633413"/>
                <a:gd name="connsiteY10" fmla="*/ 555625 h 852431"/>
                <a:gd name="connsiteX11" fmla="*/ 119063 w 633413"/>
                <a:gd name="connsiteY11" fmla="*/ 593725 h 852431"/>
                <a:gd name="connsiteX12" fmla="*/ 49213 w 633413"/>
                <a:gd name="connsiteY12" fmla="*/ 647700 h 852431"/>
                <a:gd name="connsiteX13" fmla="*/ 23813 w 633413"/>
                <a:gd name="connsiteY13" fmla="*/ 685800 h 852431"/>
                <a:gd name="connsiteX14" fmla="*/ 0 w 633413"/>
                <a:gd name="connsiteY14" fmla="*/ 731837 h 852431"/>
                <a:gd name="connsiteX15" fmla="*/ 8226 w 633413"/>
                <a:gd name="connsiteY15" fmla="*/ 752417 h 852431"/>
                <a:gd name="connsiteX16" fmla="*/ 14288 w 633413"/>
                <a:gd name="connsiteY16" fmla="*/ 771525 h 852431"/>
                <a:gd name="connsiteX17" fmla="*/ 43945 w 633413"/>
                <a:gd name="connsiteY17" fmla="*/ 754800 h 852431"/>
                <a:gd name="connsiteX18" fmla="*/ 83344 w 633413"/>
                <a:gd name="connsiteY18" fmla="*/ 732631 h 852431"/>
                <a:gd name="connsiteX19" fmla="*/ 69850 w 633413"/>
                <a:gd name="connsiteY19" fmla="*/ 788988 h 852431"/>
                <a:gd name="connsiteX20" fmla="*/ 86806 w 633413"/>
                <a:gd name="connsiteY20" fmla="*/ 795281 h 852431"/>
                <a:gd name="connsiteX21" fmla="*/ 134938 w 633413"/>
                <a:gd name="connsiteY21" fmla="*/ 765175 h 852431"/>
                <a:gd name="connsiteX22" fmla="*/ 131763 w 633413"/>
                <a:gd name="connsiteY22" fmla="*/ 812800 h 852431"/>
                <a:gd name="connsiteX23" fmla="*/ 157163 w 633413"/>
                <a:gd name="connsiteY23" fmla="*/ 812800 h 852431"/>
                <a:gd name="connsiteX24" fmla="*/ 173038 w 633413"/>
                <a:gd name="connsiteY24" fmla="*/ 777875 h 852431"/>
                <a:gd name="connsiteX25" fmla="*/ 188913 w 633413"/>
                <a:gd name="connsiteY25" fmla="*/ 797718 h 852431"/>
                <a:gd name="connsiteX26" fmla="*/ 188913 w 633413"/>
                <a:gd name="connsiteY26" fmla="*/ 830262 h 852431"/>
                <a:gd name="connsiteX27" fmla="*/ 210631 w 633413"/>
                <a:gd name="connsiteY27" fmla="*/ 852431 h 852431"/>
                <a:gd name="connsiteX28" fmla="*/ 252413 w 633413"/>
                <a:gd name="connsiteY28" fmla="*/ 796925 h 852431"/>
                <a:gd name="connsiteX29" fmla="*/ 300038 w 633413"/>
                <a:gd name="connsiteY29" fmla="*/ 739775 h 852431"/>
                <a:gd name="connsiteX30" fmla="*/ 366713 w 633413"/>
                <a:gd name="connsiteY30" fmla="*/ 673100 h 852431"/>
                <a:gd name="connsiteX31" fmla="*/ 414338 w 633413"/>
                <a:gd name="connsiteY31" fmla="*/ 622300 h 852431"/>
                <a:gd name="connsiteX32" fmla="*/ 443995 w 633413"/>
                <a:gd name="connsiteY32" fmla="*/ 607162 h 852431"/>
                <a:gd name="connsiteX33" fmla="*/ 467519 w 633413"/>
                <a:gd name="connsiteY33" fmla="*/ 591344 h 852431"/>
                <a:gd name="connsiteX34" fmla="*/ 472569 w 633413"/>
                <a:gd name="connsiteY34" fmla="*/ 569061 h 852431"/>
                <a:gd name="connsiteX35" fmla="*/ 467806 w 633413"/>
                <a:gd name="connsiteY35" fmla="*/ 550011 h 852431"/>
                <a:gd name="connsiteX36" fmla="*/ 461963 w 633413"/>
                <a:gd name="connsiteY36" fmla="*/ 520700 h 852431"/>
                <a:gd name="connsiteX37" fmla="*/ 452438 w 633413"/>
                <a:gd name="connsiteY37" fmla="*/ 492125 h 852431"/>
                <a:gd name="connsiteX38" fmla="*/ 452438 w 633413"/>
                <a:gd name="connsiteY38" fmla="*/ 444500 h 852431"/>
                <a:gd name="connsiteX39" fmla="*/ 461963 w 633413"/>
                <a:gd name="connsiteY39" fmla="*/ 377825 h 852431"/>
                <a:gd name="connsiteX40" fmla="*/ 461963 w 633413"/>
                <a:gd name="connsiteY40" fmla="*/ 314325 h 852431"/>
                <a:gd name="connsiteX41" fmla="*/ 454819 w 633413"/>
                <a:gd name="connsiteY41" fmla="*/ 262731 h 852431"/>
                <a:gd name="connsiteX42" fmla="*/ 448470 w 633413"/>
                <a:gd name="connsiteY42" fmla="*/ 207962 h 852431"/>
                <a:gd name="connsiteX43" fmla="*/ 512763 w 633413"/>
                <a:gd name="connsiteY43" fmla="*/ 165100 h 852431"/>
                <a:gd name="connsiteX44" fmla="*/ 542926 w 633413"/>
                <a:gd name="connsiteY44" fmla="*/ 136525 h 852431"/>
                <a:gd name="connsiteX45" fmla="*/ 576263 w 633413"/>
                <a:gd name="connsiteY45" fmla="*/ 114300 h 852431"/>
                <a:gd name="connsiteX46" fmla="*/ 633413 w 633413"/>
                <a:gd name="connsiteY46" fmla="*/ 88900 h 852431"/>
                <a:gd name="connsiteX47" fmla="*/ 534988 w 633413"/>
                <a:gd name="connsiteY47" fmla="*/ 66675 h 852431"/>
                <a:gd name="connsiteX48" fmla="*/ 468313 w 633413"/>
                <a:gd name="connsiteY48" fmla="*/ 25400 h 852431"/>
                <a:gd name="connsiteX49" fmla="*/ 420688 w 633413"/>
                <a:gd name="connsiteY49" fmla="*/ 6350 h 852431"/>
                <a:gd name="connsiteX50" fmla="*/ 379413 w 633413"/>
                <a:gd name="connsiteY50" fmla="*/ 0 h 852431"/>
                <a:gd name="connsiteX51" fmla="*/ 330201 w 633413"/>
                <a:gd name="connsiteY51" fmla="*/ 32543 h 852431"/>
                <a:gd name="connsiteX0" fmla="*/ 330201 w 633413"/>
                <a:gd name="connsiteY0" fmla="*/ 32543 h 852431"/>
                <a:gd name="connsiteX1" fmla="*/ 272257 w 633413"/>
                <a:gd name="connsiteY1" fmla="*/ 80962 h 852431"/>
                <a:gd name="connsiteX2" fmla="*/ 264320 w 633413"/>
                <a:gd name="connsiteY2" fmla="*/ 84138 h 852431"/>
                <a:gd name="connsiteX3" fmla="*/ 227300 w 633413"/>
                <a:gd name="connsiteY3" fmla="*/ 116624 h 852431"/>
                <a:gd name="connsiteX4" fmla="*/ 203995 w 633413"/>
                <a:gd name="connsiteY4" fmla="*/ 157162 h 852431"/>
                <a:gd name="connsiteX5" fmla="*/ 207963 w 633413"/>
                <a:gd name="connsiteY5" fmla="*/ 228600 h 852431"/>
                <a:gd name="connsiteX6" fmla="*/ 213519 w 633413"/>
                <a:gd name="connsiteY6" fmla="*/ 304006 h 852431"/>
                <a:gd name="connsiteX7" fmla="*/ 217488 w 633413"/>
                <a:gd name="connsiteY7" fmla="*/ 355600 h 852431"/>
                <a:gd name="connsiteX8" fmla="*/ 220157 w 633413"/>
                <a:gd name="connsiteY8" fmla="*/ 430950 h 852431"/>
                <a:gd name="connsiteX9" fmla="*/ 211138 w 633413"/>
                <a:gd name="connsiteY9" fmla="*/ 523875 h 852431"/>
                <a:gd name="connsiteX10" fmla="*/ 176213 w 633413"/>
                <a:gd name="connsiteY10" fmla="*/ 555625 h 852431"/>
                <a:gd name="connsiteX11" fmla="*/ 119063 w 633413"/>
                <a:gd name="connsiteY11" fmla="*/ 593725 h 852431"/>
                <a:gd name="connsiteX12" fmla="*/ 49213 w 633413"/>
                <a:gd name="connsiteY12" fmla="*/ 647700 h 852431"/>
                <a:gd name="connsiteX13" fmla="*/ 23813 w 633413"/>
                <a:gd name="connsiteY13" fmla="*/ 685800 h 852431"/>
                <a:gd name="connsiteX14" fmla="*/ 0 w 633413"/>
                <a:gd name="connsiteY14" fmla="*/ 731837 h 852431"/>
                <a:gd name="connsiteX15" fmla="*/ 8226 w 633413"/>
                <a:gd name="connsiteY15" fmla="*/ 752417 h 852431"/>
                <a:gd name="connsiteX16" fmla="*/ 14288 w 633413"/>
                <a:gd name="connsiteY16" fmla="*/ 771525 h 852431"/>
                <a:gd name="connsiteX17" fmla="*/ 43945 w 633413"/>
                <a:gd name="connsiteY17" fmla="*/ 754800 h 852431"/>
                <a:gd name="connsiteX18" fmla="*/ 83344 w 633413"/>
                <a:gd name="connsiteY18" fmla="*/ 732631 h 852431"/>
                <a:gd name="connsiteX19" fmla="*/ 69850 w 633413"/>
                <a:gd name="connsiteY19" fmla="*/ 788988 h 852431"/>
                <a:gd name="connsiteX20" fmla="*/ 86806 w 633413"/>
                <a:gd name="connsiteY20" fmla="*/ 795281 h 852431"/>
                <a:gd name="connsiteX21" fmla="*/ 134938 w 633413"/>
                <a:gd name="connsiteY21" fmla="*/ 765175 h 852431"/>
                <a:gd name="connsiteX22" fmla="*/ 131763 w 633413"/>
                <a:gd name="connsiteY22" fmla="*/ 812800 h 852431"/>
                <a:gd name="connsiteX23" fmla="*/ 157163 w 633413"/>
                <a:gd name="connsiteY23" fmla="*/ 812800 h 852431"/>
                <a:gd name="connsiteX24" fmla="*/ 173038 w 633413"/>
                <a:gd name="connsiteY24" fmla="*/ 777875 h 852431"/>
                <a:gd name="connsiteX25" fmla="*/ 188913 w 633413"/>
                <a:gd name="connsiteY25" fmla="*/ 797718 h 852431"/>
                <a:gd name="connsiteX26" fmla="*/ 167482 w 633413"/>
                <a:gd name="connsiteY26" fmla="*/ 830262 h 852431"/>
                <a:gd name="connsiteX27" fmla="*/ 210631 w 633413"/>
                <a:gd name="connsiteY27" fmla="*/ 852431 h 852431"/>
                <a:gd name="connsiteX28" fmla="*/ 252413 w 633413"/>
                <a:gd name="connsiteY28" fmla="*/ 796925 h 852431"/>
                <a:gd name="connsiteX29" fmla="*/ 300038 w 633413"/>
                <a:gd name="connsiteY29" fmla="*/ 739775 h 852431"/>
                <a:gd name="connsiteX30" fmla="*/ 366713 w 633413"/>
                <a:gd name="connsiteY30" fmla="*/ 673100 h 852431"/>
                <a:gd name="connsiteX31" fmla="*/ 414338 w 633413"/>
                <a:gd name="connsiteY31" fmla="*/ 622300 h 852431"/>
                <a:gd name="connsiteX32" fmla="*/ 443995 w 633413"/>
                <a:gd name="connsiteY32" fmla="*/ 607162 h 852431"/>
                <a:gd name="connsiteX33" fmla="*/ 467519 w 633413"/>
                <a:gd name="connsiteY33" fmla="*/ 591344 h 852431"/>
                <a:gd name="connsiteX34" fmla="*/ 472569 w 633413"/>
                <a:gd name="connsiteY34" fmla="*/ 569061 h 852431"/>
                <a:gd name="connsiteX35" fmla="*/ 467806 w 633413"/>
                <a:gd name="connsiteY35" fmla="*/ 550011 h 852431"/>
                <a:gd name="connsiteX36" fmla="*/ 461963 w 633413"/>
                <a:gd name="connsiteY36" fmla="*/ 520700 h 852431"/>
                <a:gd name="connsiteX37" fmla="*/ 452438 w 633413"/>
                <a:gd name="connsiteY37" fmla="*/ 492125 h 852431"/>
                <a:gd name="connsiteX38" fmla="*/ 452438 w 633413"/>
                <a:gd name="connsiteY38" fmla="*/ 444500 h 852431"/>
                <a:gd name="connsiteX39" fmla="*/ 461963 w 633413"/>
                <a:gd name="connsiteY39" fmla="*/ 377825 h 852431"/>
                <a:gd name="connsiteX40" fmla="*/ 461963 w 633413"/>
                <a:gd name="connsiteY40" fmla="*/ 314325 h 852431"/>
                <a:gd name="connsiteX41" fmla="*/ 454819 w 633413"/>
                <a:gd name="connsiteY41" fmla="*/ 262731 h 852431"/>
                <a:gd name="connsiteX42" fmla="*/ 448470 w 633413"/>
                <a:gd name="connsiteY42" fmla="*/ 207962 h 852431"/>
                <a:gd name="connsiteX43" fmla="*/ 512763 w 633413"/>
                <a:gd name="connsiteY43" fmla="*/ 165100 h 852431"/>
                <a:gd name="connsiteX44" fmla="*/ 542926 w 633413"/>
                <a:gd name="connsiteY44" fmla="*/ 136525 h 852431"/>
                <a:gd name="connsiteX45" fmla="*/ 576263 w 633413"/>
                <a:gd name="connsiteY45" fmla="*/ 114300 h 852431"/>
                <a:gd name="connsiteX46" fmla="*/ 633413 w 633413"/>
                <a:gd name="connsiteY46" fmla="*/ 88900 h 852431"/>
                <a:gd name="connsiteX47" fmla="*/ 534988 w 633413"/>
                <a:gd name="connsiteY47" fmla="*/ 66675 h 852431"/>
                <a:gd name="connsiteX48" fmla="*/ 468313 w 633413"/>
                <a:gd name="connsiteY48" fmla="*/ 25400 h 852431"/>
                <a:gd name="connsiteX49" fmla="*/ 420688 w 633413"/>
                <a:gd name="connsiteY49" fmla="*/ 6350 h 852431"/>
                <a:gd name="connsiteX50" fmla="*/ 379413 w 633413"/>
                <a:gd name="connsiteY50" fmla="*/ 0 h 852431"/>
                <a:gd name="connsiteX51" fmla="*/ 330201 w 633413"/>
                <a:gd name="connsiteY51" fmla="*/ 32543 h 852431"/>
                <a:gd name="connsiteX0" fmla="*/ 330201 w 633413"/>
                <a:gd name="connsiteY0" fmla="*/ 32543 h 852431"/>
                <a:gd name="connsiteX1" fmla="*/ 272257 w 633413"/>
                <a:gd name="connsiteY1" fmla="*/ 80962 h 852431"/>
                <a:gd name="connsiteX2" fmla="*/ 264320 w 633413"/>
                <a:gd name="connsiteY2" fmla="*/ 84138 h 852431"/>
                <a:gd name="connsiteX3" fmla="*/ 227300 w 633413"/>
                <a:gd name="connsiteY3" fmla="*/ 116624 h 852431"/>
                <a:gd name="connsiteX4" fmla="*/ 203995 w 633413"/>
                <a:gd name="connsiteY4" fmla="*/ 157162 h 852431"/>
                <a:gd name="connsiteX5" fmla="*/ 207963 w 633413"/>
                <a:gd name="connsiteY5" fmla="*/ 228600 h 852431"/>
                <a:gd name="connsiteX6" fmla="*/ 213519 w 633413"/>
                <a:gd name="connsiteY6" fmla="*/ 304006 h 852431"/>
                <a:gd name="connsiteX7" fmla="*/ 217488 w 633413"/>
                <a:gd name="connsiteY7" fmla="*/ 355600 h 852431"/>
                <a:gd name="connsiteX8" fmla="*/ 220157 w 633413"/>
                <a:gd name="connsiteY8" fmla="*/ 430950 h 852431"/>
                <a:gd name="connsiteX9" fmla="*/ 211138 w 633413"/>
                <a:gd name="connsiteY9" fmla="*/ 523875 h 852431"/>
                <a:gd name="connsiteX10" fmla="*/ 176213 w 633413"/>
                <a:gd name="connsiteY10" fmla="*/ 555625 h 852431"/>
                <a:gd name="connsiteX11" fmla="*/ 119063 w 633413"/>
                <a:gd name="connsiteY11" fmla="*/ 593725 h 852431"/>
                <a:gd name="connsiteX12" fmla="*/ 63500 w 633413"/>
                <a:gd name="connsiteY12" fmla="*/ 666750 h 852431"/>
                <a:gd name="connsiteX13" fmla="*/ 23813 w 633413"/>
                <a:gd name="connsiteY13" fmla="*/ 685800 h 852431"/>
                <a:gd name="connsiteX14" fmla="*/ 0 w 633413"/>
                <a:gd name="connsiteY14" fmla="*/ 731837 h 852431"/>
                <a:gd name="connsiteX15" fmla="*/ 8226 w 633413"/>
                <a:gd name="connsiteY15" fmla="*/ 752417 h 852431"/>
                <a:gd name="connsiteX16" fmla="*/ 14288 w 633413"/>
                <a:gd name="connsiteY16" fmla="*/ 771525 h 852431"/>
                <a:gd name="connsiteX17" fmla="*/ 43945 w 633413"/>
                <a:gd name="connsiteY17" fmla="*/ 754800 h 852431"/>
                <a:gd name="connsiteX18" fmla="*/ 83344 w 633413"/>
                <a:gd name="connsiteY18" fmla="*/ 732631 h 852431"/>
                <a:gd name="connsiteX19" fmla="*/ 69850 w 633413"/>
                <a:gd name="connsiteY19" fmla="*/ 788988 h 852431"/>
                <a:gd name="connsiteX20" fmla="*/ 86806 w 633413"/>
                <a:gd name="connsiteY20" fmla="*/ 795281 h 852431"/>
                <a:gd name="connsiteX21" fmla="*/ 134938 w 633413"/>
                <a:gd name="connsiteY21" fmla="*/ 765175 h 852431"/>
                <a:gd name="connsiteX22" fmla="*/ 131763 w 633413"/>
                <a:gd name="connsiteY22" fmla="*/ 812800 h 852431"/>
                <a:gd name="connsiteX23" fmla="*/ 157163 w 633413"/>
                <a:gd name="connsiteY23" fmla="*/ 812800 h 852431"/>
                <a:gd name="connsiteX24" fmla="*/ 173038 w 633413"/>
                <a:gd name="connsiteY24" fmla="*/ 777875 h 852431"/>
                <a:gd name="connsiteX25" fmla="*/ 188913 w 633413"/>
                <a:gd name="connsiteY25" fmla="*/ 797718 h 852431"/>
                <a:gd name="connsiteX26" fmla="*/ 167482 w 633413"/>
                <a:gd name="connsiteY26" fmla="*/ 830262 h 852431"/>
                <a:gd name="connsiteX27" fmla="*/ 210631 w 633413"/>
                <a:gd name="connsiteY27" fmla="*/ 852431 h 852431"/>
                <a:gd name="connsiteX28" fmla="*/ 252413 w 633413"/>
                <a:gd name="connsiteY28" fmla="*/ 796925 h 852431"/>
                <a:gd name="connsiteX29" fmla="*/ 300038 w 633413"/>
                <a:gd name="connsiteY29" fmla="*/ 739775 h 852431"/>
                <a:gd name="connsiteX30" fmla="*/ 366713 w 633413"/>
                <a:gd name="connsiteY30" fmla="*/ 673100 h 852431"/>
                <a:gd name="connsiteX31" fmla="*/ 414338 w 633413"/>
                <a:gd name="connsiteY31" fmla="*/ 622300 h 852431"/>
                <a:gd name="connsiteX32" fmla="*/ 443995 w 633413"/>
                <a:gd name="connsiteY32" fmla="*/ 607162 h 852431"/>
                <a:gd name="connsiteX33" fmla="*/ 467519 w 633413"/>
                <a:gd name="connsiteY33" fmla="*/ 591344 h 852431"/>
                <a:gd name="connsiteX34" fmla="*/ 472569 w 633413"/>
                <a:gd name="connsiteY34" fmla="*/ 569061 h 852431"/>
                <a:gd name="connsiteX35" fmla="*/ 467806 w 633413"/>
                <a:gd name="connsiteY35" fmla="*/ 550011 h 852431"/>
                <a:gd name="connsiteX36" fmla="*/ 461963 w 633413"/>
                <a:gd name="connsiteY36" fmla="*/ 520700 h 852431"/>
                <a:gd name="connsiteX37" fmla="*/ 452438 w 633413"/>
                <a:gd name="connsiteY37" fmla="*/ 492125 h 852431"/>
                <a:gd name="connsiteX38" fmla="*/ 452438 w 633413"/>
                <a:gd name="connsiteY38" fmla="*/ 444500 h 852431"/>
                <a:gd name="connsiteX39" fmla="*/ 461963 w 633413"/>
                <a:gd name="connsiteY39" fmla="*/ 377825 h 852431"/>
                <a:gd name="connsiteX40" fmla="*/ 461963 w 633413"/>
                <a:gd name="connsiteY40" fmla="*/ 314325 h 852431"/>
                <a:gd name="connsiteX41" fmla="*/ 454819 w 633413"/>
                <a:gd name="connsiteY41" fmla="*/ 262731 h 852431"/>
                <a:gd name="connsiteX42" fmla="*/ 448470 w 633413"/>
                <a:gd name="connsiteY42" fmla="*/ 207962 h 852431"/>
                <a:gd name="connsiteX43" fmla="*/ 512763 w 633413"/>
                <a:gd name="connsiteY43" fmla="*/ 165100 h 852431"/>
                <a:gd name="connsiteX44" fmla="*/ 542926 w 633413"/>
                <a:gd name="connsiteY44" fmla="*/ 136525 h 852431"/>
                <a:gd name="connsiteX45" fmla="*/ 576263 w 633413"/>
                <a:gd name="connsiteY45" fmla="*/ 114300 h 852431"/>
                <a:gd name="connsiteX46" fmla="*/ 633413 w 633413"/>
                <a:gd name="connsiteY46" fmla="*/ 88900 h 852431"/>
                <a:gd name="connsiteX47" fmla="*/ 534988 w 633413"/>
                <a:gd name="connsiteY47" fmla="*/ 66675 h 852431"/>
                <a:gd name="connsiteX48" fmla="*/ 468313 w 633413"/>
                <a:gd name="connsiteY48" fmla="*/ 25400 h 852431"/>
                <a:gd name="connsiteX49" fmla="*/ 420688 w 633413"/>
                <a:gd name="connsiteY49" fmla="*/ 6350 h 852431"/>
                <a:gd name="connsiteX50" fmla="*/ 379413 w 633413"/>
                <a:gd name="connsiteY50" fmla="*/ 0 h 852431"/>
                <a:gd name="connsiteX51" fmla="*/ 330201 w 633413"/>
                <a:gd name="connsiteY51" fmla="*/ 32543 h 852431"/>
                <a:gd name="connsiteX0" fmla="*/ 330201 w 633413"/>
                <a:gd name="connsiteY0" fmla="*/ 32543 h 852431"/>
                <a:gd name="connsiteX1" fmla="*/ 272257 w 633413"/>
                <a:gd name="connsiteY1" fmla="*/ 80962 h 852431"/>
                <a:gd name="connsiteX2" fmla="*/ 264320 w 633413"/>
                <a:gd name="connsiteY2" fmla="*/ 84138 h 852431"/>
                <a:gd name="connsiteX3" fmla="*/ 227300 w 633413"/>
                <a:gd name="connsiteY3" fmla="*/ 116624 h 852431"/>
                <a:gd name="connsiteX4" fmla="*/ 203995 w 633413"/>
                <a:gd name="connsiteY4" fmla="*/ 157162 h 852431"/>
                <a:gd name="connsiteX5" fmla="*/ 207963 w 633413"/>
                <a:gd name="connsiteY5" fmla="*/ 228600 h 852431"/>
                <a:gd name="connsiteX6" fmla="*/ 213519 w 633413"/>
                <a:gd name="connsiteY6" fmla="*/ 304006 h 852431"/>
                <a:gd name="connsiteX7" fmla="*/ 217488 w 633413"/>
                <a:gd name="connsiteY7" fmla="*/ 355600 h 852431"/>
                <a:gd name="connsiteX8" fmla="*/ 220157 w 633413"/>
                <a:gd name="connsiteY8" fmla="*/ 430950 h 852431"/>
                <a:gd name="connsiteX9" fmla="*/ 211138 w 633413"/>
                <a:gd name="connsiteY9" fmla="*/ 523875 h 852431"/>
                <a:gd name="connsiteX10" fmla="*/ 176213 w 633413"/>
                <a:gd name="connsiteY10" fmla="*/ 555625 h 852431"/>
                <a:gd name="connsiteX11" fmla="*/ 135732 w 633413"/>
                <a:gd name="connsiteY11" fmla="*/ 605631 h 852431"/>
                <a:gd name="connsiteX12" fmla="*/ 63500 w 633413"/>
                <a:gd name="connsiteY12" fmla="*/ 666750 h 852431"/>
                <a:gd name="connsiteX13" fmla="*/ 23813 w 633413"/>
                <a:gd name="connsiteY13" fmla="*/ 685800 h 852431"/>
                <a:gd name="connsiteX14" fmla="*/ 0 w 633413"/>
                <a:gd name="connsiteY14" fmla="*/ 731837 h 852431"/>
                <a:gd name="connsiteX15" fmla="*/ 8226 w 633413"/>
                <a:gd name="connsiteY15" fmla="*/ 752417 h 852431"/>
                <a:gd name="connsiteX16" fmla="*/ 14288 w 633413"/>
                <a:gd name="connsiteY16" fmla="*/ 771525 h 852431"/>
                <a:gd name="connsiteX17" fmla="*/ 43945 w 633413"/>
                <a:gd name="connsiteY17" fmla="*/ 754800 h 852431"/>
                <a:gd name="connsiteX18" fmla="*/ 83344 w 633413"/>
                <a:gd name="connsiteY18" fmla="*/ 732631 h 852431"/>
                <a:gd name="connsiteX19" fmla="*/ 69850 w 633413"/>
                <a:gd name="connsiteY19" fmla="*/ 788988 h 852431"/>
                <a:gd name="connsiteX20" fmla="*/ 86806 w 633413"/>
                <a:gd name="connsiteY20" fmla="*/ 795281 h 852431"/>
                <a:gd name="connsiteX21" fmla="*/ 134938 w 633413"/>
                <a:gd name="connsiteY21" fmla="*/ 765175 h 852431"/>
                <a:gd name="connsiteX22" fmla="*/ 131763 w 633413"/>
                <a:gd name="connsiteY22" fmla="*/ 812800 h 852431"/>
                <a:gd name="connsiteX23" fmla="*/ 157163 w 633413"/>
                <a:gd name="connsiteY23" fmla="*/ 812800 h 852431"/>
                <a:gd name="connsiteX24" fmla="*/ 173038 w 633413"/>
                <a:gd name="connsiteY24" fmla="*/ 777875 h 852431"/>
                <a:gd name="connsiteX25" fmla="*/ 188913 w 633413"/>
                <a:gd name="connsiteY25" fmla="*/ 797718 h 852431"/>
                <a:gd name="connsiteX26" fmla="*/ 167482 w 633413"/>
                <a:gd name="connsiteY26" fmla="*/ 830262 h 852431"/>
                <a:gd name="connsiteX27" fmla="*/ 210631 w 633413"/>
                <a:gd name="connsiteY27" fmla="*/ 852431 h 852431"/>
                <a:gd name="connsiteX28" fmla="*/ 252413 w 633413"/>
                <a:gd name="connsiteY28" fmla="*/ 796925 h 852431"/>
                <a:gd name="connsiteX29" fmla="*/ 300038 w 633413"/>
                <a:gd name="connsiteY29" fmla="*/ 739775 h 852431"/>
                <a:gd name="connsiteX30" fmla="*/ 366713 w 633413"/>
                <a:gd name="connsiteY30" fmla="*/ 673100 h 852431"/>
                <a:gd name="connsiteX31" fmla="*/ 414338 w 633413"/>
                <a:gd name="connsiteY31" fmla="*/ 622300 h 852431"/>
                <a:gd name="connsiteX32" fmla="*/ 443995 w 633413"/>
                <a:gd name="connsiteY32" fmla="*/ 607162 h 852431"/>
                <a:gd name="connsiteX33" fmla="*/ 467519 w 633413"/>
                <a:gd name="connsiteY33" fmla="*/ 591344 h 852431"/>
                <a:gd name="connsiteX34" fmla="*/ 472569 w 633413"/>
                <a:gd name="connsiteY34" fmla="*/ 569061 h 852431"/>
                <a:gd name="connsiteX35" fmla="*/ 467806 w 633413"/>
                <a:gd name="connsiteY35" fmla="*/ 550011 h 852431"/>
                <a:gd name="connsiteX36" fmla="*/ 461963 w 633413"/>
                <a:gd name="connsiteY36" fmla="*/ 520700 h 852431"/>
                <a:gd name="connsiteX37" fmla="*/ 452438 w 633413"/>
                <a:gd name="connsiteY37" fmla="*/ 492125 h 852431"/>
                <a:gd name="connsiteX38" fmla="*/ 452438 w 633413"/>
                <a:gd name="connsiteY38" fmla="*/ 444500 h 852431"/>
                <a:gd name="connsiteX39" fmla="*/ 461963 w 633413"/>
                <a:gd name="connsiteY39" fmla="*/ 377825 h 852431"/>
                <a:gd name="connsiteX40" fmla="*/ 461963 w 633413"/>
                <a:gd name="connsiteY40" fmla="*/ 314325 h 852431"/>
                <a:gd name="connsiteX41" fmla="*/ 454819 w 633413"/>
                <a:gd name="connsiteY41" fmla="*/ 262731 h 852431"/>
                <a:gd name="connsiteX42" fmla="*/ 448470 w 633413"/>
                <a:gd name="connsiteY42" fmla="*/ 207962 h 852431"/>
                <a:gd name="connsiteX43" fmla="*/ 512763 w 633413"/>
                <a:gd name="connsiteY43" fmla="*/ 165100 h 852431"/>
                <a:gd name="connsiteX44" fmla="*/ 542926 w 633413"/>
                <a:gd name="connsiteY44" fmla="*/ 136525 h 852431"/>
                <a:gd name="connsiteX45" fmla="*/ 576263 w 633413"/>
                <a:gd name="connsiteY45" fmla="*/ 114300 h 852431"/>
                <a:gd name="connsiteX46" fmla="*/ 633413 w 633413"/>
                <a:gd name="connsiteY46" fmla="*/ 88900 h 852431"/>
                <a:gd name="connsiteX47" fmla="*/ 534988 w 633413"/>
                <a:gd name="connsiteY47" fmla="*/ 66675 h 852431"/>
                <a:gd name="connsiteX48" fmla="*/ 468313 w 633413"/>
                <a:gd name="connsiteY48" fmla="*/ 25400 h 852431"/>
                <a:gd name="connsiteX49" fmla="*/ 420688 w 633413"/>
                <a:gd name="connsiteY49" fmla="*/ 6350 h 852431"/>
                <a:gd name="connsiteX50" fmla="*/ 379413 w 633413"/>
                <a:gd name="connsiteY50" fmla="*/ 0 h 852431"/>
                <a:gd name="connsiteX51" fmla="*/ 330201 w 633413"/>
                <a:gd name="connsiteY51" fmla="*/ 32543 h 852431"/>
                <a:gd name="connsiteX0" fmla="*/ 330201 w 633413"/>
                <a:gd name="connsiteY0" fmla="*/ 32543 h 852431"/>
                <a:gd name="connsiteX1" fmla="*/ 272257 w 633413"/>
                <a:gd name="connsiteY1" fmla="*/ 80962 h 852431"/>
                <a:gd name="connsiteX2" fmla="*/ 264320 w 633413"/>
                <a:gd name="connsiteY2" fmla="*/ 84138 h 852431"/>
                <a:gd name="connsiteX3" fmla="*/ 227300 w 633413"/>
                <a:gd name="connsiteY3" fmla="*/ 116624 h 852431"/>
                <a:gd name="connsiteX4" fmla="*/ 203995 w 633413"/>
                <a:gd name="connsiteY4" fmla="*/ 157162 h 852431"/>
                <a:gd name="connsiteX5" fmla="*/ 207963 w 633413"/>
                <a:gd name="connsiteY5" fmla="*/ 228600 h 852431"/>
                <a:gd name="connsiteX6" fmla="*/ 213519 w 633413"/>
                <a:gd name="connsiteY6" fmla="*/ 304006 h 852431"/>
                <a:gd name="connsiteX7" fmla="*/ 217488 w 633413"/>
                <a:gd name="connsiteY7" fmla="*/ 355600 h 852431"/>
                <a:gd name="connsiteX8" fmla="*/ 220157 w 633413"/>
                <a:gd name="connsiteY8" fmla="*/ 430950 h 852431"/>
                <a:gd name="connsiteX9" fmla="*/ 211138 w 633413"/>
                <a:gd name="connsiteY9" fmla="*/ 523875 h 852431"/>
                <a:gd name="connsiteX10" fmla="*/ 176213 w 633413"/>
                <a:gd name="connsiteY10" fmla="*/ 555625 h 852431"/>
                <a:gd name="connsiteX11" fmla="*/ 135732 w 633413"/>
                <a:gd name="connsiteY11" fmla="*/ 605631 h 852431"/>
                <a:gd name="connsiteX12" fmla="*/ 63500 w 633413"/>
                <a:gd name="connsiteY12" fmla="*/ 666750 h 852431"/>
                <a:gd name="connsiteX13" fmla="*/ 42863 w 633413"/>
                <a:gd name="connsiteY13" fmla="*/ 702469 h 852431"/>
                <a:gd name="connsiteX14" fmla="*/ 0 w 633413"/>
                <a:gd name="connsiteY14" fmla="*/ 731837 h 852431"/>
                <a:gd name="connsiteX15" fmla="*/ 8226 w 633413"/>
                <a:gd name="connsiteY15" fmla="*/ 752417 h 852431"/>
                <a:gd name="connsiteX16" fmla="*/ 14288 w 633413"/>
                <a:gd name="connsiteY16" fmla="*/ 771525 h 852431"/>
                <a:gd name="connsiteX17" fmla="*/ 43945 w 633413"/>
                <a:gd name="connsiteY17" fmla="*/ 754800 h 852431"/>
                <a:gd name="connsiteX18" fmla="*/ 83344 w 633413"/>
                <a:gd name="connsiteY18" fmla="*/ 732631 h 852431"/>
                <a:gd name="connsiteX19" fmla="*/ 69850 w 633413"/>
                <a:gd name="connsiteY19" fmla="*/ 788988 h 852431"/>
                <a:gd name="connsiteX20" fmla="*/ 86806 w 633413"/>
                <a:gd name="connsiteY20" fmla="*/ 795281 h 852431"/>
                <a:gd name="connsiteX21" fmla="*/ 134938 w 633413"/>
                <a:gd name="connsiteY21" fmla="*/ 765175 h 852431"/>
                <a:gd name="connsiteX22" fmla="*/ 131763 w 633413"/>
                <a:gd name="connsiteY22" fmla="*/ 812800 h 852431"/>
                <a:gd name="connsiteX23" fmla="*/ 157163 w 633413"/>
                <a:gd name="connsiteY23" fmla="*/ 812800 h 852431"/>
                <a:gd name="connsiteX24" fmla="*/ 173038 w 633413"/>
                <a:gd name="connsiteY24" fmla="*/ 777875 h 852431"/>
                <a:gd name="connsiteX25" fmla="*/ 188913 w 633413"/>
                <a:gd name="connsiteY25" fmla="*/ 797718 h 852431"/>
                <a:gd name="connsiteX26" fmla="*/ 167482 w 633413"/>
                <a:gd name="connsiteY26" fmla="*/ 830262 h 852431"/>
                <a:gd name="connsiteX27" fmla="*/ 210631 w 633413"/>
                <a:gd name="connsiteY27" fmla="*/ 852431 h 852431"/>
                <a:gd name="connsiteX28" fmla="*/ 252413 w 633413"/>
                <a:gd name="connsiteY28" fmla="*/ 796925 h 852431"/>
                <a:gd name="connsiteX29" fmla="*/ 300038 w 633413"/>
                <a:gd name="connsiteY29" fmla="*/ 739775 h 852431"/>
                <a:gd name="connsiteX30" fmla="*/ 366713 w 633413"/>
                <a:gd name="connsiteY30" fmla="*/ 673100 h 852431"/>
                <a:gd name="connsiteX31" fmla="*/ 414338 w 633413"/>
                <a:gd name="connsiteY31" fmla="*/ 622300 h 852431"/>
                <a:gd name="connsiteX32" fmla="*/ 443995 w 633413"/>
                <a:gd name="connsiteY32" fmla="*/ 607162 h 852431"/>
                <a:gd name="connsiteX33" fmla="*/ 467519 w 633413"/>
                <a:gd name="connsiteY33" fmla="*/ 591344 h 852431"/>
                <a:gd name="connsiteX34" fmla="*/ 472569 w 633413"/>
                <a:gd name="connsiteY34" fmla="*/ 569061 h 852431"/>
                <a:gd name="connsiteX35" fmla="*/ 467806 w 633413"/>
                <a:gd name="connsiteY35" fmla="*/ 550011 h 852431"/>
                <a:gd name="connsiteX36" fmla="*/ 461963 w 633413"/>
                <a:gd name="connsiteY36" fmla="*/ 520700 h 852431"/>
                <a:gd name="connsiteX37" fmla="*/ 452438 w 633413"/>
                <a:gd name="connsiteY37" fmla="*/ 492125 h 852431"/>
                <a:gd name="connsiteX38" fmla="*/ 452438 w 633413"/>
                <a:gd name="connsiteY38" fmla="*/ 444500 h 852431"/>
                <a:gd name="connsiteX39" fmla="*/ 461963 w 633413"/>
                <a:gd name="connsiteY39" fmla="*/ 377825 h 852431"/>
                <a:gd name="connsiteX40" fmla="*/ 461963 w 633413"/>
                <a:gd name="connsiteY40" fmla="*/ 314325 h 852431"/>
                <a:gd name="connsiteX41" fmla="*/ 454819 w 633413"/>
                <a:gd name="connsiteY41" fmla="*/ 262731 h 852431"/>
                <a:gd name="connsiteX42" fmla="*/ 448470 w 633413"/>
                <a:gd name="connsiteY42" fmla="*/ 207962 h 852431"/>
                <a:gd name="connsiteX43" fmla="*/ 512763 w 633413"/>
                <a:gd name="connsiteY43" fmla="*/ 165100 h 852431"/>
                <a:gd name="connsiteX44" fmla="*/ 542926 w 633413"/>
                <a:gd name="connsiteY44" fmla="*/ 136525 h 852431"/>
                <a:gd name="connsiteX45" fmla="*/ 576263 w 633413"/>
                <a:gd name="connsiteY45" fmla="*/ 114300 h 852431"/>
                <a:gd name="connsiteX46" fmla="*/ 633413 w 633413"/>
                <a:gd name="connsiteY46" fmla="*/ 88900 h 852431"/>
                <a:gd name="connsiteX47" fmla="*/ 534988 w 633413"/>
                <a:gd name="connsiteY47" fmla="*/ 66675 h 852431"/>
                <a:gd name="connsiteX48" fmla="*/ 468313 w 633413"/>
                <a:gd name="connsiteY48" fmla="*/ 25400 h 852431"/>
                <a:gd name="connsiteX49" fmla="*/ 420688 w 633413"/>
                <a:gd name="connsiteY49" fmla="*/ 6350 h 852431"/>
                <a:gd name="connsiteX50" fmla="*/ 379413 w 633413"/>
                <a:gd name="connsiteY50" fmla="*/ 0 h 852431"/>
                <a:gd name="connsiteX51" fmla="*/ 330201 w 633413"/>
                <a:gd name="connsiteY51" fmla="*/ 32543 h 852431"/>
                <a:gd name="connsiteX0" fmla="*/ 330201 w 633413"/>
                <a:gd name="connsiteY0" fmla="*/ 32543 h 852431"/>
                <a:gd name="connsiteX1" fmla="*/ 272257 w 633413"/>
                <a:gd name="connsiteY1" fmla="*/ 80962 h 852431"/>
                <a:gd name="connsiteX2" fmla="*/ 264320 w 633413"/>
                <a:gd name="connsiteY2" fmla="*/ 84138 h 852431"/>
                <a:gd name="connsiteX3" fmla="*/ 227300 w 633413"/>
                <a:gd name="connsiteY3" fmla="*/ 116624 h 852431"/>
                <a:gd name="connsiteX4" fmla="*/ 203995 w 633413"/>
                <a:gd name="connsiteY4" fmla="*/ 157162 h 852431"/>
                <a:gd name="connsiteX5" fmla="*/ 207963 w 633413"/>
                <a:gd name="connsiteY5" fmla="*/ 228600 h 852431"/>
                <a:gd name="connsiteX6" fmla="*/ 213519 w 633413"/>
                <a:gd name="connsiteY6" fmla="*/ 304006 h 852431"/>
                <a:gd name="connsiteX7" fmla="*/ 217488 w 633413"/>
                <a:gd name="connsiteY7" fmla="*/ 355600 h 852431"/>
                <a:gd name="connsiteX8" fmla="*/ 220157 w 633413"/>
                <a:gd name="connsiteY8" fmla="*/ 430950 h 852431"/>
                <a:gd name="connsiteX9" fmla="*/ 211138 w 633413"/>
                <a:gd name="connsiteY9" fmla="*/ 523875 h 852431"/>
                <a:gd name="connsiteX10" fmla="*/ 176213 w 633413"/>
                <a:gd name="connsiteY10" fmla="*/ 555625 h 852431"/>
                <a:gd name="connsiteX11" fmla="*/ 135732 w 633413"/>
                <a:gd name="connsiteY11" fmla="*/ 605631 h 852431"/>
                <a:gd name="connsiteX12" fmla="*/ 63500 w 633413"/>
                <a:gd name="connsiteY12" fmla="*/ 666750 h 852431"/>
                <a:gd name="connsiteX13" fmla="*/ 42863 w 633413"/>
                <a:gd name="connsiteY13" fmla="*/ 702469 h 852431"/>
                <a:gd name="connsiteX14" fmla="*/ 0 w 633413"/>
                <a:gd name="connsiteY14" fmla="*/ 731837 h 852431"/>
                <a:gd name="connsiteX15" fmla="*/ 8226 w 633413"/>
                <a:gd name="connsiteY15" fmla="*/ 752417 h 852431"/>
                <a:gd name="connsiteX16" fmla="*/ 14288 w 633413"/>
                <a:gd name="connsiteY16" fmla="*/ 771525 h 852431"/>
                <a:gd name="connsiteX17" fmla="*/ 43945 w 633413"/>
                <a:gd name="connsiteY17" fmla="*/ 754800 h 852431"/>
                <a:gd name="connsiteX18" fmla="*/ 83344 w 633413"/>
                <a:gd name="connsiteY18" fmla="*/ 732631 h 852431"/>
                <a:gd name="connsiteX19" fmla="*/ 69850 w 633413"/>
                <a:gd name="connsiteY19" fmla="*/ 788988 h 852431"/>
                <a:gd name="connsiteX20" fmla="*/ 86806 w 633413"/>
                <a:gd name="connsiteY20" fmla="*/ 795281 h 852431"/>
                <a:gd name="connsiteX21" fmla="*/ 134938 w 633413"/>
                <a:gd name="connsiteY21" fmla="*/ 765175 h 852431"/>
                <a:gd name="connsiteX22" fmla="*/ 131763 w 633413"/>
                <a:gd name="connsiteY22" fmla="*/ 812800 h 852431"/>
                <a:gd name="connsiteX23" fmla="*/ 157163 w 633413"/>
                <a:gd name="connsiteY23" fmla="*/ 812800 h 852431"/>
                <a:gd name="connsiteX24" fmla="*/ 173038 w 633413"/>
                <a:gd name="connsiteY24" fmla="*/ 777875 h 852431"/>
                <a:gd name="connsiteX25" fmla="*/ 188913 w 633413"/>
                <a:gd name="connsiteY25" fmla="*/ 797718 h 852431"/>
                <a:gd name="connsiteX26" fmla="*/ 167482 w 633413"/>
                <a:gd name="connsiteY26" fmla="*/ 830262 h 852431"/>
                <a:gd name="connsiteX27" fmla="*/ 185487 w 633413"/>
                <a:gd name="connsiteY27" fmla="*/ 842993 h 852431"/>
                <a:gd name="connsiteX28" fmla="*/ 210631 w 633413"/>
                <a:gd name="connsiteY28" fmla="*/ 852431 h 852431"/>
                <a:gd name="connsiteX29" fmla="*/ 252413 w 633413"/>
                <a:gd name="connsiteY29" fmla="*/ 796925 h 852431"/>
                <a:gd name="connsiteX30" fmla="*/ 300038 w 633413"/>
                <a:gd name="connsiteY30" fmla="*/ 739775 h 852431"/>
                <a:gd name="connsiteX31" fmla="*/ 366713 w 633413"/>
                <a:gd name="connsiteY31" fmla="*/ 673100 h 852431"/>
                <a:gd name="connsiteX32" fmla="*/ 414338 w 633413"/>
                <a:gd name="connsiteY32" fmla="*/ 622300 h 852431"/>
                <a:gd name="connsiteX33" fmla="*/ 443995 w 633413"/>
                <a:gd name="connsiteY33" fmla="*/ 607162 h 852431"/>
                <a:gd name="connsiteX34" fmla="*/ 467519 w 633413"/>
                <a:gd name="connsiteY34" fmla="*/ 591344 h 852431"/>
                <a:gd name="connsiteX35" fmla="*/ 472569 w 633413"/>
                <a:gd name="connsiteY35" fmla="*/ 569061 h 852431"/>
                <a:gd name="connsiteX36" fmla="*/ 467806 w 633413"/>
                <a:gd name="connsiteY36" fmla="*/ 550011 h 852431"/>
                <a:gd name="connsiteX37" fmla="*/ 461963 w 633413"/>
                <a:gd name="connsiteY37" fmla="*/ 520700 h 852431"/>
                <a:gd name="connsiteX38" fmla="*/ 452438 w 633413"/>
                <a:gd name="connsiteY38" fmla="*/ 492125 h 852431"/>
                <a:gd name="connsiteX39" fmla="*/ 452438 w 633413"/>
                <a:gd name="connsiteY39" fmla="*/ 444500 h 852431"/>
                <a:gd name="connsiteX40" fmla="*/ 461963 w 633413"/>
                <a:gd name="connsiteY40" fmla="*/ 377825 h 852431"/>
                <a:gd name="connsiteX41" fmla="*/ 461963 w 633413"/>
                <a:gd name="connsiteY41" fmla="*/ 314325 h 852431"/>
                <a:gd name="connsiteX42" fmla="*/ 454819 w 633413"/>
                <a:gd name="connsiteY42" fmla="*/ 262731 h 852431"/>
                <a:gd name="connsiteX43" fmla="*/ 448470 w 633413"/>
                <a:gd name="connsiteY43" fmla="*/ 207962 h 852431"/>
                <a:gd name="connsiteX44" fmla="*/ 512763 w 633413"/>
                <a:gd name="connsiteY44" fmla="*/ 165100 h 852431"/>
                <a:gd name="connsiteX45" fmla="*/ 542926 w 633413"/>
                <a:gd name="connsiteY45" fmla="*/ 136525 h 852431"/>
                <a:gd name="connsiteX46" fmla="*/ 576263 w 633413"/>
                <a:gd name="connsiteY46" fmla="*/ 114300 h 852431"/>
                <a:gd name="connsiteX47" fmla="*/ 633413 w 633413"/>
                <a:gd name="connsiteY47" fmla="*/ 88900 h 852431"/>
                <a:gd name="connsiteX48" fmla="*/ 534988 w 633413"/>
                <a:gd name="connsiteY48" fmla="*/ 66675 h 852431"/>
                <a:gd name="connsiteX49" fmla="*/ 468313 w 633413"/>
                <a:gd name="connsiteY49" fmla="*/ 25400 h 852431"/>
                <a:gd name="connsiteX50" fmla="*/ 420688 w 633413"/>
                <a:gd name="connsiteY50" fmla="*/ 6350 h 852431"/>
                <a:gd name="connsiteX51" fmla="*/ 379413 w 633413"/>
                <a:gd name="connsiteY51" fmla="*/ 0 h 852431"/>
                <a:gd name="connsiteX52" fmla="*/ 330201 w 633413"/>
                <a:gd name="connsiteY52" fmla="*/ 32543 h 852431"/>
                <a:gd name="connsiteX0" fmla="*/ 330201 w 633413"/>
                <a:gd name="connsiteY0" fmla="*/ 32543 h 852431"/>
                <a:gd name="connsiteX1" fmla="*/ 272257 w 633413"/>
                <a:gd name="connsiteY1" fmla="*/ 80962 h 852431"/>
                <a:gd name="connsiteX2" fmla="*/ 264320 w 633413"/>
                <a:gd name="connsiteY2" fmla="*/ 84138 h 852431"/>
                <a:gd name="connsiteX3" fmla="*/ 227300 w 633413"/>
                <a:gd name="connsiteY3" fmla="*/ 116624 h 852431"/>
                <a:gd name="connsiteX4" fmla="*/ 203995 w 633413"/>
                <a:gd name="connsiteY4" fmla="*/ 157162 h 852431"/>
                <a:gd name="connsiteX5" fmla="*/ 207963 w 633413"/>
                <a:gd name="connsiteY5" fmla="*/ 228600 h 852431"/>
                <a:gd name="connsiteX6" fmla="*/ 213519 w 633413"/>
                <a:gd name="connsiteY6" fmla="*/ 304006 h 852431"/>
                <a:gd name="connsiteX7" fmla="*/ 217488 w 633413"/>
                <a:gd name="connsiteY7" fmla="*/ 355600 h 852431"/>
                <a:gd name="connsiteX8" fmla="*/ 220157 w 633413"/>
                <a:gd name="connsiteY8" fmla="*/ 430950 h 852431"/>
                <a:gd name="connsiteX9" fmla="*/ 211138 w 633413"/>
                <a:gd name="connsiteY9" fmla="*/ 523875 h 852431"/>
                <a:gd name="connsiteX10" fmla="*/ 176213 w 633413"/>
                <a:gd name="connsiteY10" fmla="*/ 555625 h 852431"/>
                <a:gd name="connsiteX11" fmla="*/ 135732 w 633413"/>
                <a:gd name="connsiteY11" fmla="*/ 605631 h 852431"/>
                <a:gd name="connsiteX12" fmla="*/ 63500 w 633413"/>
                <a:gd name="connsiteY12" fmla="*/ 666750 h 852431"/>
                <a:gd name="connsiteX13" fmla="*/ 42863 w 633413"/>
                <a:gd name="connsiteY13" fmla="*/ 702469 h 852431"/>
                <a:gd name="connsiteX14" fmla="*/ 0 w 633413"/>
                <a:gd name="connsiteY14" fmla="*/ 731837 h 852431"/>
                <a:gd name="connsiteX15" fmla="*/ 8226 w 633413"/>
                <a:gd name="connsiteY15" fmla="*/ 752417 h 852431"/>
                <a:gd name="connsiteX16" fmla="*/ 14288 w 633413"/>
                <a:gd name="connsiteY16" fmla="*/ 771525 h 852431"/>
                <a:gd name="connsiteX17" fmla="*/ 43945 w 633413"/>
                <a:gd name="connsiteY17" fmla="*/ 754800 h 852431"/>
                <a:gd name="connsiteX18" fmla="*/ 83344 w 633413"/>
                <a:gd name="connsiteY18" fmla="*/ 732631 h 852431"/>
                <a:gd name="connsiteX19" fmla="*/ 69850 w 633413"/>
                <a:gd name="connsiteY19" fmla="*/ 788988 h 852431"/>
                <a:gd name="connsiteX20" fmla="*/ 86806 w 633413"/>
                <a:gd name="connsiteY20" fmla="*/ 795281 h 852431"/>
                <a:gd name="connsiteX21" fmla="*/ 134938 w 633413"/>
                <a:gd name="connsiteY21" fmla="*/ 765175 h 852431"/>
                <a:gd name="connsiteX22" fmla="*/ 131763 w 633413"/>
                <a:gd name="connsiteY22" fmla="*/ 812800 h 852431"/>
                <a:gd name="connsiteX23" fmla="*/ 157163 w 633413"/>
                <a:gd name="connsiteY23" fmla="*/ 812800 h 852431"/>
                <a:gd name="connsiteX24" fmla="*/ 173038 w 633413"/>
                <a:gd name="connsiteY24" fmla="*/ 777875 h 852431"/>
                <a:gd name="connsiteX25" fmla="*/ 188913 w 633413"/>
                <a:gd name="connsiteY25" fmla="*/ 797718 h 852431"/>
                <a:gd name="connsiteX26" fmla="*/ 167482 w 633413"/>
                <a:gd name="connsiteY26" fmla="*/ 830262 h 852431"/>
                <a:gd name="connsiteX27" fmla="*/ 185487 w 633413"/>
                <a:gd name="connsiteY27" fmla="*/ 842993 h 852431"/>
                <a:gd name="connsiteX28" fmla="*/ 210631 w 633413"/>
                <a:gd name="connsiteY28" fmla="*/ 852431 h 852431"/>
                <a:gd name="connsiteX29" fmla="*/ 252413 w 633413"/>
                <a:gd name="connsiteY29" fmla="*/ 796925 h 852431"/>
                <a:gd name="connsiteX30" fmla="*/ 300038 w 633413"/>
                <a:gd name="connsiteY30" fmla="*/ 739775 h 852431"/>
                <a:gd name="connsiteX31" fmla="*/ 366713 w 633413"/>
                <a:gd name="connsiteY31" fmla="*/ 673100 h 852431"/>
                <a:gd name="connsiteX32" fmla="*/ 414338 w 633413"/>
                <a:gd name="connsiteY32" fmla="*/ 622300 h 852431"/>
                <a:gd name="connsiteX33" fmla="*/ 443995 w 633413"/>
                <a:gd name="connsiteY33" fmla="*/ 607162 h 852431"/>
                <a:gd name="connsiteX34" fmla="*/ 467519 w 633413"/>
                <a:gd name="connsiteY34" fmla="*/ 591344 h 852431"/>
                <a:gd name="connsiteX35" fmla="*/ 472569 w 633413"/>
                <a:gd name="connsiteY35" fmla="*/ 569061 h 852431"/>
                <a:gd name="connsiteX36" fmla="*/ 467806 w 633413"/>
                <a:gd name="connsiteY36" fmla="*/ 550011 h 852431"/>
                <a:gd name="connsiteX37" fmla="*/ 461963 w 633413"/>
                <a:gd name="connsiteY37" fmla="*/ 520700 h 852431"/>
                <a:gd name="connsiteX38" fmla="*/ 452438 w 633413"/>
                <a:gd name="connsiteY38" fmla="*/ 492125 h 852431"/>
                <a:gd name="connsiteX39" fmla="*/ 452438 w 633413"/>
                <a:gd name="connsiteY39" fmla="*/ 444500 h 852431"/>
                <a:gd name="connsiteX40" fmla="*/ 461963 w 633413"/>
                <a:gd name="connsiteY40" fmla="*/ 377825 h 852431"/>
                <a:gd name="connsiteX41" fmla="*/ 461963 w 633413"/>
                <a:gd name="connsiteY41" fmla="*/ 314325 h 852431"/>
                <a:gd name="connsiteX42" fmla="*/ 454819 w 633413"/>
                <a:gd name="connsiteY42" fmla="*/ 262731 h 852431"/>
                <a:gd name="connsiteX43" fmla="*/ 448470 w 633413"/>
                <a:gd name="connsiteY43" fmla="*/ 207962 h 852431"/>
                <a:gd name="connsiteX44" fmla="*/ 512763 w 633413"/>
                <a:gd name="connsiteY44" fmla="*/ 165100 h 852431"/>
                <a:gd name="connsiteX45" fmla="*/ 542926 w 633413"/>
                <a:gd name="connsiteY45" fmla="*/ 136525 h 852431"/>
                <a:gd name="connsiteX46" fmla="*/ 576263 w 633413"/>
                <a:gd name="connsiteY46" fmla="*/ 114300 h 852431"/>
                <a:gd name="connsiteX47" fmla="*/ 633413 w 633413"/>
                <a:gd name="connsiteY47" fmla="*/ 88900 h 852431"/>
                <a:gd name="connsiteX48" fmla="*/ 534988 w 633413"/>
                <a:gd name="connsiteY48" fmla="*/ 66675 h 852431"/>
                <a:gd name="connsiteX49" fmla="*/ 468313 w 633413"/>
                <a:gd name="connsiteY49" fmla="*/ 25400 h 852431"/>
                <a:gd name="connsiteX50" fmla="*/ 420688 w 633413"/>
                <a:gd name="connsiteY50" fmla="*/ 6350 h 852431"/>
                <a:gd name="connsiteX51" fmla="*/ 379413 w 633413"/>
                <a:gd name="connsiteY51" fmla="*/ 0 h 852431"/>
                <a:gd name="connsiteX52" fmla="*/ 330201 w 633413"/>
                <a:gd name="connsiteY52" fmla="*/ 32543 h 85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33413" h="852431">
                  <a:moveTo>
                    <a:pt x="330201" y="32543"/>
                  </a:moveTo>
                  <a:cubicBezTo>
                    <a:pt x="338668" y="32543"/>
                    <a:pt x="283237" y="72363"/>
                    <a:pt x="272257" y="80962"/>
                  </a:cubicBezTo>
                  <a:cubicBezTo>
                    <a:pt x="261277" y="89561"/>
                    <a:pt x="273797" y="75813"/>
                    <a:pt x="264320" y="84138"/>
                  </a:cubicBezTo>
                  <a:cubicBezTo>
                    <a:pt x="254843" y="92463"/>
                    <a:pt x="237354" y="104453"/>
                    <a:pt x="227300" y="116624"/>
                  </a:cubicBezTo>
                  <a:cubicBezTo>
                    <a:pt x="217246" y="128795"/>
                    <a:pt x="205234" y="140881"/>
                    <a:pt x="203995" y="157162"/>
                  </a:cubicBezTo>
                  <a:lnTo>
                    <a:pt x="207963" y="228600"/>
                  </a:lnTo>
                  <a:lnTo>
                    <a:pt x="213519" y="304006"/>
                  </a:lnTo>
                  <a:lnTo>
                    <a:pt x="217488" y="355600"/>
                  </a:lnTo>
                  <a:cubicBezTo>
                    <a:pt x="214409" y="386273"/>
                    <a:pt x="223236" y="400277"/>
                    <a:pt x="220157" y="430950"/>
                  </a:cubicBezTo>
                  <a:lnTo>
                    <a:pt x="211138" y="523875"/>
                  </a:lnTo>
                  <a:lnTo>
                    <a:pt x="176213" y="555625"/>
                  </a:lnTo>
                  <a:lnTo>
                    <a:pt x="135732" y="605631"/>
                  </a:lnTo>
                  <a:lnTo>
                    <a:pt x="63500" y="666750"/>
                  </a:lnTo>
                  <a:lnTo>
                    <a:pt x="42863" y="702469"/>
                  </a:lnTo>
                  <a:lnTo>
                    <a:pt x="0" y="731837"/>
                  </a:lnTo>
                  <a:lnTo>
                    <a:pt x="8226" y="752417"/>
                  </a:lnTo>
                  <a:lnTo>
                    <a:pt x="14288" y="771525"/>
                  </a:lnTo>
                  <a:lnTo>
                    <a:pt x="43945" y="754800"/>
                  </a:lnTo>
                  <a:lnTo>
                    <a:pt x="83344" y="732631"/>
                  </a:lnTo>
                  <a:lnTo>
                    <a:pt x="69850" y="788988"/>
                  </a:lnTo>
                  <a:lnTo>
                    <a:pt x="86806" y="795281"/>
                  </a:lnTo>
                  <a:lnTo>
                    <a:pt x="134938" y="765175"/>
                  </a:lnTo>
                  <a:lnTo>
                    <a:pt x="131763" y="812800"/>
                  </a:lnTo>
                  <a:lnTo>
                    <a:pt x="157163" y="812800"/>
                  </a:lnTo>
                  <a:lnTo>
                    <a:pt x="173038" y="777875"/>
                  </a:lnTo>
                  <a:lnTo>
                    <a:pt x="188913" y="797718"/>
                  </a:lnTo>
                  <a:lnTo>
                    <a:pt x="167482" y="830262"/>
                  </a:lnTo>
                  <a:lnTo>
                    <a:pt x="185487" y="842993"/>
                  </a:lnTo>
                  <a:lnTo>
                    <a:pt x="210631" y="852431"/>
                  </a:lnTo>
                  <a:lnTo>
                    <a:pt x="252413" y="796925"/>
                  </a:lnTo>
                  <a:lnTo>
                    <a:pt x="300038" y="739775"/>
                  </a:lnTo>
                  <a:lnTo>
                    <a:pt x="366713" y="673100"/>
                  </a:lnTo>
                  <a:lnTo>
                    <a:pt x="414338" y="622300"/>
                  </a:lnTo>
                  <a:lnTo>
                    <a:pt x="443995" y="607162"/>
                  </a:lnTo>
                  <a:lnTo>
                    <a:pt x="467519" y="591344"/>
                  </a:lnTo>
                  <a:lnTo>
                    <a:pt x="472569" y="569061"/>
                  </a:lnTo>
                  <a:lnTo>
                    <a:pt x="467806" y="550011"/>
                  </a:lnTo>
                  <a:lnTo>
                    <a:pt x="461963" y="520700"/>
                  </a:lnTo>
                  <a:lnTo>
                    <a:pt x="452438" y="492125"/>
                  </a:lnTo>
                  <a:lnTo>
                    <a:pt x="452438" y="444500"/>
                  </a:lnTo>
                  <a:lnTo>
                    <a:pt x="461963" y="377825"/>
                  </a:lnTo>
                  <a:cubicBezTo>
                    <a:pt x="461963" y="356658"/>
                    <a:pt x="463154" y="333507"/>
                    <a:pt x="461963" y="314325"/>
                  </a:cubicBezTo>
                  <a:cubicBezTo>
                    <a:pt x="460772" y="295143"/>
                    <a:pt x="457200" y="279929"/>
                    <a:pt x="454819" y="262731"/>
                  </a:cubicBezTo>
                  <a:lnTo>
                    <a:pt x="448470" y="207962"/>
                  </a:lnTo>
                  <a:lnTo>
                    <a:pt x="512763" y="165100"/>
                  </a:lnTo>
                  <a:lnTo>
                    <a:pt x="542926" y="136525"/>
                  </a:lnTo>
                  <a:cubicBezTo>
                    <a:pt x="549276" y="129117"/>
                    <a:pt x="561182" y="122237"/>
                    <a:pt x="576263" y="114300"/>
                  </a:cubicBezTo>
                  <a:cubicBezTo>
                    <a:pt x="591344" y="106363"/>
                    <a:pt x="614363" y="97367"/>
                    <a:pt x="633413" y="88900"/>
                  </a:cubicBezTo>
                  <a:lnTo>
                    <a:pt x="534988" y="66675"/>
                  </a:lnTo>
                  <a:lnTo>
                    <a:pt x="468313" y="25400"/>
                  </a:lnTo>
                  <a:lnTo>
                    <a:pt x="420688" y="6350"/>
                  </a:lnTo>
                  <a:lnTo>
                    <a:pt x="379413" y="0"/>
                  </a:lnTo>
                  <a:lnTo>
                    <a:pt x="330201" y="3254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/>
            <p:cNvSpPr/>
            <p:nvPr/>
          </p:nvSpPr>
          <p:spPr>
            <a:xfrm>
              <a:off x="1720102" y="4414510"/>
              <a:ext cx="633413" cy="842906"/>
            </a:xfrm>
            <a:custGeom>
              <a:avLst/>
              <a:gdLst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09550 w 581025"/>
                <a:gd name="connsiteY7" fmla="*/ 501650 h 835025"/>
                <a:gd name="connsiteX8" fmla="*/ 168275 w 581025"/>
                <a:gd name="connsiteY8" fmla="*/ 533400 h 835025"/>
                <a:gd name="connsiteX9" fmla="*/ 123825 w 581025"/>
                <a:gd name="connsiteY9" fmla="*/ 5810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68275 w 581025"/>
                <a:gd name="connsiteY8" fmla="*/ 533400 h 835025"/>
                <a:gd name="connsiteX9" fmla="*/ 123825 w 581025"/>
                <a:gd name="connsiteY9" fmla="*/ 5810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80975 w 581025"/>
                <a:gd name="connsiteY8" fmla="*/ 555625 h 835025"/>
                <a:gd name="connsiteX9" fmla="*/ 123825 w 581025"/>
                <a:gd name="connsiteY9" fmla="*/ 5810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80975 w 581025"/>
                <a:gd name="connsiteY8" fmla="*/ 555625 h 835025"/>
                <a:gd name="connsiteX9" fmla="*/ 123825 w 581025"/>
                <a:gd name="connsiteY9" fmla="*/ 5937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80975 w 581025"/>
                <a:gd name="connsiteY8" fmla="*/ 555625 h 835025"/>
                <a:gd name="connsiteX9" fmla="*/ 123825 w 581025"/>
                <a:gd name="connsiteY9" fmla="*/ 5937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79425 w 581025"/>
                <a:gd name="connsiteY27" fmla="*/ 593725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66700 w 638175"/>
                <a:gd name="connsiteY3" fmla="*/ 127000 h 835025"/>
                <a:gd name="connsiteX4" fmla="*/ 250825 w 638175"/>
                <a:gd name="connsiteY4" fmla="*/ 1778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175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66700 w 638175"/>
                <a:gd name="connsiteY3" fmla="*/ 127000 h 835025"/>
                <a:gd name="connsiteX4" fmla="*/ 250825 w 638175"/>
                <a:gd name="connsiteY4" fmla="*/ 1778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50825 w 638175"/>
                <a:gd name="connsiteY4" fmla="*/ 1778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73050 w 638175"/>
                <a:gd name="connsiteY0" fmla="*/ 5397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73050 w 638175"/>
                <a:gd name="connsiteY43" fmla="*/ 53975 h 835025"/>
                <a:gd name="connsiteX0" fmla="*/ 273050 w 638175"/>
                <a:gd name="connsiteY0" fmla="*/ 53975 h 835025"/>
                <a:gd name="connsiteX1" fmla="*/ 353219 w 638175"/>
                <a:gd name="connsiteY1" fmla="*/ 19050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73050 w 638175"/>
                <a:gd name="connsiteY43" fmla="*/ 53975 h 835025"/>
                <a:gd name="connsiteX0" fmla="*/ 273050 w 638175"/>
                <a:gd name="connsiteY0" fmla="*/ 53975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73050 w 638175"/>
                <a:gd name="connsiteY43" fmla="*/ 53975 h 835025"/>
                <a:gd name="connsiteX0" fmla="*/ 330200 w 638175"/>
                <a:gd name="connsiteY0" fmla="*/ 25400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0200 w 638175"/>
                <a:gd name="connsiteY43" fmla="*/ 25400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39713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39713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47688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53232 w 638175"/>
                <a:gd name="connsiteY34" fmla="*/ 207962 h 835025"/>
                <a:gd name="connsiteX35" fmla="*/ 517525 w 638175"/>
                <a:gd name="connsiteY35" fmla="*/ 165100 h 835025"/>
                <a:gd name="connsiteX36" fmla="*/ 547688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20156 w 638175"/>
                <a:gd name="connsiteY3" fmla="*/ 130912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66725 w 638175"/>
                <a:gd name="connsiteY29" fmla="*/ 520700 h 835025"/>
                <a:gd name="connsiteX30" fmla="*/ 457200 w 638175"/>
                <a:gd name="connsiteY30" fmla="*/ 492125 h 835025"/>
                <a:gd name="connsiteX31" fmla="*/ 457200 w 638175"/>
                <a:gd name="connsiteY31" fmla="*/ 444500 h 835025"/>
                <a:gd name="connsiteX32" fmla="*/ 466725 w 638175"/>
                <a:gd name="connsiteY32" fmla="*/ 377825 h 835025"/>
                <a:gd name="connsiteX33" fmla="*/ 466725 w 638175"/>
                <a:gd name="connsiteY33" fmla="*/ 314325 h 835025"/>
                <a:gd name="connsiteX34" fmla="*/ 466725 w 638175"/>
                <a:gd name="connsiteY34" fmla="*/ 260350 h 835025"/>
                <a:gd name="connsiteX35" fmla="*/ 453232 w 638175"/>
                <a:gd name="connsiteY35" fmla="*/ 207962 h 835025"/>
                <a:gd name="connsiteX36" fmla="*/ 517525 w 638175"/>
                <a:gd name="connsiteY36" fmla="*/ 165100 h 835025"/>
                <a:gd name="connsiteX37" fmla="*/ 547688 w 638175"/>
                <a:gd name="connsiteY37" fmla="*/ 136525 h 835025"/>
                <a:gd name="connsiteX38" fmla="*/ 581025 w 638175"/>
                <a:gd name="connsiteY38" fmla="*/ 114300 h 835025"/>
                <a:gd name="connsiteX39" fmla="*/ 638175 w 638175"/>
                <a:gd name="connsiteY39" fmla="*/ 88900 h 835025"/>
                <a:gd name="connsiteX40" fmla="*/ 539750 w 638175"/>
                <a:gd name="connsiteY40" fmla="*/ 66675 h 835025"/>
                <a:gd name="connsiteX41" fmla="*/ 473075 w 638175"/>
                <a:gd name="connsiteY41" fmla="*/ 25400 h 835025"/>
                <a:gd name="connsiteX42" fmla="*/ 425450 w 638175"/>
                <a:gd name="connsiteY42" fmla="*/ 6350 h 835025"/>
                <a:gd name="connsiteX43" fmla="*/ 384175 w 638175"/>
                <a:gd name="connsiteY43" fmla="*/ 0 h 835025"/>
                <a:gd name="connsiteX44" fmla="*/ 334963 w 638175"/>
                <a:gd name="connsiteY44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66725 w 638175"/>
                <a:gd name="connsiteY29" fmla="*/ 520700 h 835025"/>
                <a:gd name="connsiteX30" fmla="*/ 457200 w 638175"/>
                <a:gd name="connsiteY30" fmla="*/ 492125 h 835025"/>
                <a:gd name="connsiteX31" fmla="*/ 457200 w 638175"/>
                <a:gd name="connsiteY31" fmla="*/ 444500 h 835025"/>
                <a:gd name="connsiteX32" fmla="*/ 466725 w 638175"/>
                <a:gd name="connsiteY32" fmla="*/ 377825 h 835025"/>
                <a:gd name="connsiteX33" fmla="*/ 466725 w 638175"/>
                <a:gd name="connsiteY33" fmla="*/ 314325 h 835025"/>
                <a:gd name="connsiteX34" fmla="*/ 466725 w 638175"/>
                <a:gd name="connsiteY34" fmla="*/ 260350 h 835025"/>
                <a:gd name="connsiteX35" fmla="*/ 453232 w 638175"/>
                <a:gd name="connsiteY35" fmla="*/ 207962 h 835025"/>
                <a:gd name="connsiteX36" fmla="*/ 517525 w 638175"/>
                <a:gd name="connsiteY36" fmla="*/ 165100 h 835025"/>
                <a:gd name="connsiteX37" fmla="*/ 547688 w 638175"/>
                <a:gd name="connsiteY37" fmla="*/ 136525 h 835025"/>
                <a:gd name="connsiteX38" fmla="*/ 581025 w 638175"/>
                <a:gd name="connsiteY38" fmla="*/ 114300 h 835025"/>
                <a:gd name="connsiteX39" fmla="*/ 638175 w 638175"/>
                <a:gd name="connsiteY39" fmla="*/ 88900 h 835025"/>
                <a:gd name="connsiteX40" fmla="*/ 539750 w 638175"/>
                <a:gd name="connsiteY40" fmla="*/ 66675 h 835025"/>
                <a:gd name="connsiteX41" fmla="*/ 473075 w 638175"/>
                <a:gd name="connsiteY41" fmla="*/ 25400 h 835025"/>
                <a:gd name="connsiteX42" fmla="*/ 425450 w 638175"/>
                <a:gd name="connsiteY42" fmla="*/ 6350 h 835025"/>
                <a:gd name="connsiteX43" fmla="*/ 384175 w 638175"/>
                <a:gd name="connsiteY43" fmla="*/ 0 h 835025"/>
                <a:gd name="connsiteX44" fmla="*/ 334963 w 638175"/>
                <a:gd name="connsiteY44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66725 w 638175"/>
                <a:gd name="connsiteY29" fmla="*/ 520700 h 835025"/>
                <a:gd name="connsiteX30" fmla="*/ 457200 w 638175"/>
                <a:gd name="connsiteY30" fmla="*/ 492125 h 835025"/>
                <a:gd name="connsiteX31" fmla="*/ 457200 w 638175"/>
                <a:gd name="connsiteY31" fmla="*/ 444500 h 835025"/>
                <a:gd name="connsiteX32" fmla="*/ 466725 w 638175"/>
                <a:gd name="connsiteY32" fmla="*/ 377825 h 835025"/>
                <a:gd name="connsiteX33" fmla="*/ 466725 w 638175"/>
                <a:gd name="connsiteY33" fmla="*/ 314325 h 835025"/>
                <a:gd name="connsiteX34" fmla="*/ 459581 w 638175"/>
                <a:gd name="connsiteY34" fmla="*/ 262731 h 835025"/>
                <a:gd name="connsiteX35" fmla="*/ 453232 w 638175"/>
                <a:gd name="connsiteY35" fmla="*/ 207962 h 835025"/>
                <a:gd name="connsiteX36" fmla="*/ 517525 w 638175"/>
                <a:gd name="connsiteY36" fmla="*/ 165100 h 835025"/>
                <a:gd name="connsiteX37" fmla="*/ 547688 w 638175"/>
                <a:gd name="connsiteY37" fmla="*/ 136525 h 835025"/>
                <a:gd name="connsiteX38" fmla="*/ 581025 w 638175"/>
                <a:gd name="connsiteY38" fmla="*/ 114300 h 835025"/>
                <a:gd name="connsiteX39" fmla="*/ 638175 w 638175"/>
                <a:gd name="connsiteY39" fmla="*/ 88900 h 835025"/>
                <a:gd name="connsiteX40" fmla="*/ 539750 w 638175"/>
                <a:gd name="connsiteY40" fmla="*/ 66675 h 835025"/>
                <a:gd name="connsiteX41" fmla="*/ 473075 w 638175"/>
                <a:gd name="connsiteY41" fmla="*/ 25400 h 835025"/>
                <a:gd name="connsiteX42" fmla="*/ 425450 w 638175"/>
                <a:gd name="connsiteY42" fmla="*/ 6350 h 835025"/>
                <a:gd name="connsiteX43" fmla="*/ 384175 w 638175"/>
                <a:gd name="connsiteY43" fmla="*/ 0 h 835025"/>
                <a:gd name="connsiteX44" fmla="*/ 334963 w 638175"/>
                <a:gd name="connsiteY44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77331 w 638175"/>
                <a:gd name="connsiteY29" fmla="*/ 561918 h 835025"/>
                <a:gd name="connsiteX30" fmla="*/ 466725 w 638175"/>
                <a:gd name="connsiteY30" fmla="*/ 520700 h 835025"/>
                <a:gd name="connsiteX31" fmla="*/ 457200 w 638175"/>
                <a:gd name="connsiteY31" fmla="*/ 492125 h 835025"/>
                <a:gd name="connsiteX32" fmla="*/ 457200 w 638175"/>
                <a:gd name="connsiteY32" fmla="*/ 444500 h 835025"/>
                <a:gd name="connsiteX33" fmla="*/ 466725 w 638175"/>
                <a:gd name="connsiteY33" fmla="*/ 377825 h 835025"/>
                <a:gd name="connsiteX34" fmla="*/ 466725 w 638175"/>
                <a:gd name="connsiteY34" fmla="*/ 314325 h 835025"/>
                <a:gd name="connsiteX35" fmla="*/ 459581 w 638175"/>
                <a:gd name="connsiteY35" fmla="*/ 262731 h 835025"/>
                <a:gd name="connsiteX36" fmla="*/ 453232 w 638175"/>
                <a:gd name="connsiteY36" fmla="*/ 207962 h 835025"/>
                <a:gd name="connsiteX37" fmla="*/ 517525 w 638175"/>
                <a:gd name="connsiteY37" fmla="*/ 165100 h 835025"/>
                <a:gd name="connsiteX38" fmla="*/ 547688 w 638175"/>
                <a:gd name="connsiteY38" fmla="*/ 136525 h 835025"/>
                <a:gd name="connsiteX39" fmla="*/ 581025 w 638175"/>
                <a:gd name="connsiteY39" fmla="*/ 114300 h 835025"/>
                <a:gd name="connsiteX40" fmla="*/ 638175 w 638175"/>
                <a:gd name="connsiteY40" fmla="*/ 88900 h 835025"/>
                <a:gd name="connsiteX41" fmla="*/ 539750 w 638175"/>
                <a:gd name="connsiteY41" fmla="*/ 66675 h 835025"/>
                <a:gd name="connsiteX42" fmla="*/ 473075 w 638175"/>
                <a:gd name="connsiteY42" fmla="*/ 25400 h 835025"/>
                <a:gd name="connsiteX43" fmla="*/ 425450 w 638175"/>
                <a:gd name="connsiteY43" fmla="*/ 6350 h 835025"/>
                <a:gd name="connsiteX44" fmla="*/ 384175 w 638175"/>
                <a:gd name="connsiteY44" fmla="*/ 0 h 835025"/>
                <a:gd name="connsiteX45" fmla="*/ 334963 w 638175"/>
                <a:gd name="connsiteY45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43994 w 638175"/>
                <a:gd name="connsiteY28" fmla="*/ 607162 h 835025"/>
                <a:gd name="connsiteX29" fmla="*/ 479425 w 638175"/>
                <a:gd name="connsiteY29" fmla="*/ 593725 h 835025"/>
                <a:gd name="connsiteX30" fmla="*/ 477331 w 638175"/>
                <a:gd name="connsiteY30" fmla="*/ 561918 h 835025"/>
                <a:gd name="connsiteX31" fmla="*/ 466725 w 638175"/>
                <a:gd name="connsiteY31" fmla="*/ 520700 h 835025"/>
                <a:gd name="connsiteX32" fmla="*/ 457200 w 638175"/>
                <a:gd name="connsiteY32" fmla="*/ 492125 h 835025"/>
                <a:gd name="connsiteX33" fmla="*/ 457200 w 638175"/>
                <a:gd name="connsiteY33" fmla="*/ 444500 h 835025"/>
                <a:gd name="connsiteX34" fmla="*/ 466725 w 638175"/>
                <a:gd name="connsiteY34" fmla="*/ 377825 h 835025"/>
                <a:gd name="connsiteX35" fmla="*/ 466725 w 638175"/>
                <a:gd name="connsiteY35" fmla="*/ 314325 h 835025"/>
                <a:gd name="connsiteX36" fmla="*/ 459581 w 638175"/>
                <a:gd name="connsiteY36" fmla="*/ 262731 h 835025"/>
                <a:gd name="connsiteX37" fmla="*/ 453232 w 638175"/>
                <a:gd name="connsiteY37" fmla="*/ 207962 h 835025"/>
                <a:gd name="connsiteX38" fmla="*/ 517525 w 638175"/>
                <a:gd name="connsiteY38" fmla="*/ 165100 h 835025"/>
                <a:gd name="connsiteX39" fmla="*/ 547688 w 638175"/>
                <a:gd name="connsiteY39" fmla="*/ 136525 h 835025"/>
                <a:gd name="connsiteX40" fmla="*/ 581025 w 638175"/>
                <a:gd name="connsiteY40" fmla="*/ 114300 h 835025"/>
                <a:gd name="connsiteX41" fmla="*/ 638175 w 638175"/>
                <a:gd name="connsiteY41" fmla="*/ 88900 h 835025"/>
                <a:gd name="connsiteX42" fmla="*/ 539750 w 638175"/>
                <a:gd name="connsiteY42" fmla="*/ 66675 h 835025"/>
                <a:gd name="connsiteX43" fmla="*/ 473075 w 638175"/>
                <a:gd name="connsiteY43" fmla="*/ 25400 h 835025"/>
                <a:gd name="connsiteX44" fmla="*/ 425450 w 638175"/>
                <a:gd name="connsiteY44" fmla="*/ 6350 h 835025"/>
                <a:gd name="connsiteX45" fmla="*/ 384175 w 638175"/>
                <a:gd name="connsiteY45" fmla="*/ 0 h 835025"/>
                <a:gd name="connsiteX46" fmla="*/ 334963 w 638175"/>
                <a:gd name="connsiteY46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48757 w 638175"/>
                <a:gd name="connsiteY28" fmla="*/ 607162 h 835025"/>
                <a:gd name="connsiteX29" fmla="*/ 479425 w 638175"/>
                <a:gd name="connsiteY29" fmla="*/ 593725 h 835025"/>
                <a:gd name="connsiteX30" fmla="*/ 477331 w 638175"/>
                <a:gd name="connsiteY30" fmla="*/ 561918 h 835025"/>
                <a:gd name="connsiteX31" fmla="*/ 466725 w 638175"/>
                <a:gd name="connsiteY31" fmla="*/ 520700 h 835025"/>
                <a:gd name="connsiteX32" fmla="*/ 457200 w 638175"/>
                <a:gd name="connsiteY32" fmla="*/ 492125 h 835025"/>
                <a:gd name="connsiteX33" fmla="*/ 457200 w 638175"/>
                <a:gd name="connsiteY33" fmla="*/ 444500 h 835025"/>
                <a:gd name="connsiteX34" fmla="*/ 466725 w 638175"/>
                <a:gd name="connsiteY34" fmla="*/ 377825 h 835025"/>
                <a:gd name="connsiteX35" fmla="*/ 466725 w 638175"/>
                <a:gd name="connsiteY35" fmla="*/ 314325 h 835025"/>
                <a:gd name="connsiteX36" fmla="*/ 459581 w 638175"/>
                <a:gd name="connsiteY36" fmla="*/ 262731 h 835025"/>
                <a:gd name="connsiteX37" fmla="*/ 453232 w 638175"/>
                <a:gd name="connsiteY37" fmla="*/ 207962 h 835025"/>
                <a:gd name="connsiteX38" fmla="*/ 517525 w 638175"/>
                <a:gd name="connsiteY38" fmla="*/ 165100 h 835025"/>
                <a:gd name="connsiteX39" fmla="*/ 547688 w 638175"/>
                <a:gd name="connsiteY39" fmla="*/ 136525 h 835025"/>
                <a:gd name="connsiteX40" fmla="*/ 581025 w 638175"/>
                <a:gd name="connsiteY40" fmla="*/ 114300 h 835025"/>
                <a:gd name="connsiteX41" fmla="*/ 638175 w 638175"/>
                <a:gd name="connsiteY41" fmla="*/ 88900 h 835025"/>
                <a:gd name="connsiteX42" fmla="*/ 539750 w 638175"/>
                <a:gd name="connsiteY42" fmla="*/ 66675 h 835025"/>
                <a:gd name="connsiteX43" fmla="*/ 473075 w 638175"/>
                <a:gd name="connsiteY43" fmla="*/ 25400 h 835025"/>
                <a:gd name="connsiteX44" fmla="*/ 425450 w 638175"/>
                <a:gd name="connsiteY44" fmla="*/ 6350 h 835025"/>
                <a:gd name="connsiteX45" fmla="*/ 384175 w 638175"/>
                <a:gd name="connsiteY45" fmla="*/ 0 h 835025"/>
                <a:gd name="connsiteX46" fmla="*/ 334963 w 638175"/>
                <a:gd name="connsiteY46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05856 w 638175"/>
                <a:gd name="connsiteY18" fmla="*/ 783375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4612 w 638175"/>
                <a:gd name="connsiteY17" fmla="*/ 788988 h 835025"/>
                <a:gd name="connsiteX18" fmla="*/ 105856 w 638175"/>
                <a:gd name="connsiteY18" fmla="*/ 783375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4612 w 638175"/>
                <a:gd name="connsiteY17" fmla="*/ 788988 h 835025"/>
                <a:gd name="connsiteX18" fmla="*/ 91568 w 638175"/>
                <a:gd name="connsiteY18" fmla="*/ 795281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88106 w 638175"/>
                <a:gd name="connsiteY16" fmla="*/ 732631 h 835025"/>
                <a:gd name="connsiteX17" fmla="*/ 74612 w 638175"/>
                <a:gd name="connsiteY17" fmla="*/ 788988 h 835025"/>
                <a:gd name="connsiteX18" fmla="*/ 91568 w 638175"/>
                <a:gd name="connsiteY18" fmla="*/ 795281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8738 w 638175"/>
                <a:gd name="connsiteY15" fmla="*/ 736600 h 835025"/>
                <a:gd name="connsiteX16" fmla="*/ 88106 w 638175"/>
                <a:gd name="connsiteY16" fmla="*/ 732631 h 835025"/>
                <a:gd name="connsiteX17" fmla="*/ 74612 w 638175"/>
                <a:gd name="connsiteY17" fmla="*/ 788988 h 835025"/>
                <a:gd name="connsiteX18" fmla="*/ 91568 w 638175"/>
                <a:gd name="connsiteY18" fmla="*/ 795281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8738 w 638175"/>
                <a:gd name="connsiteY15" fmla="*/ 736600 h 835025"/>
                <a:gd name="connsiteX16" fmla="*/ 43944 w 638175"/>
                <a:gd name="connsiteY16" fmla="*/ 747656 h 835025"/>
                <a:gd name="connsiteX17" fmla="*/ 88106 w 638175"/>
                <a:gd name="connsiteY17" fmla="*/ 732631 h 835025"/>
                <a:gd name="connsiteX18" fmla="*/ 74612 w 638175"/>
                <a:gd name="connsiteY18" fmla="*/ 788988 h 835025"/>
                <a:gd name="connsiteX19" fmla="*/ 91568 w 638175"/>
                <a:gd name="connsiteY19" fmla="*/ 795281 h 835025"/>
                <a:gd name="connsiteX20" fmla="*/ 139700 w 638175"/>
                <a:gd name="connsiteY20" fmla="*/ 765175 h 835025"/>
                <a:gd name="connsiteX21" fmla="*/ 136525 w 638175"/>
                <a:gd name="connsiteY21" fmla="*/ 812800 h 835025"/>
                <a:gd name="connsiteX22" fmla="*/ 161925 w 638175"/>
                <a:gd name="connsiteY22" fmla="*/ 812800 h 835025"/>
                <a:gd name="connsiteX23" fmla="*/ 177800 w 638175"/>
                <a:gd name="connsiteY23" fmla="*/ 777875 h 835025"/>
                <a:gd name="connsiteX24" fmla="*/ 193675 w 638175"/>
                <a:gd name="connsiteY24" fmla="*/ 790575 h 835025"/>
                <a:gd name="connsiteX25" fmla="*/ 193675 w 638175"/>
                <a:gd name="connsiteY25" fmla="*/ 835025 h 835025"/>
                <a:gd name="connsiteX26" fmla="*/ 257175 w 638175"/>
                <a:gd name="connsiteY26" fmla="*/ 796925 h 835025"/>
                <a:gd name="connsiteX27" fmla="*/ 304800 w 638175"/>
                <a:gd name="connsiteY27" fmla="*/ 739775 h 835025"/>
                <a:gd name="connsiteX28" fmla="*/ 371475 w 638175"/>
                <a:gd name="connsiteY28" fmla="*/ 673100 h 835025"/>
                <a:gd name="connsiteX29" fmla="*/ 419100 w 638175"/>
                <a:gd name="connsiteY29" fmla="*/ 622300 h 835025"/>
                <a:gd name="connsiteX30" fmla="*/ 448757 w 638175"/>
                <a:gd name="connsiteY30" fmla="*/ 607162 h 835025"/>
                <a:gd name="connsiteX31" fmla="*/ 479425 w 638175"/>
                <a:gd name="connsiteY31" fmla="*/ 593725 h 835025"/>
                <a:gd name="connsiteX32" fmla="*/ 477331 w 638175"/>
                <a:gd name="connsiteY32" fmla="*/ 561918 h 835025"/>
                <a:gd name="connsiteX33" fmla="*/ 466725 w 638175"/>
                <a:gd name="connsiteY33" fmla="*/ 520700 h 835025"/>
                <a:gd name="connsiteX34" fmla="*/ 457200 w 638175"/>
                <a:gd name="connsiteY34" fmla="*/ 492125 h 835025"/>
                <a:gd name="connsiteX35" fmla="*/ 457200 w 638175"/>
                <a:gd name="connsiteY35" fmla="*/ 444500 h 835025"/>
                <a:gd name="connsiteX36" fmla="*/ 466725 w 638175"/>
                <a:gd name="connsiteY36" fmla="*/ 377825 h 835025"/>
                <a:gd name="connsiteX37" fmla="*/ 466725 w 638175"/>
                <a:gd name="connsiteY37" fmla="*/ 314325 h 835025"/>
                <a:gd name="connsiteX38" fmla="*/ 459581 w 638175"/>
                <a:gd name="connsiteY38" fmla="*/ 262731 h 835025"/>
                <a:gd name="connsiteX39" fmla="*/ 453232 w 638175"/>
                <a:gd name="connsiteY39" fmla="*/ 207962 h 835025"/>
                <a:gd name="connsiteX40" fmla="*/ 517525 w 638175"/>
                <a:gd name="connsiteY40" fmla="*/ 165100 h 835025"/>
                <a:gd name="connsiteX41" fmla="*/ 547688 w 638175"/>
                <a:gd name="connsiteY41" fmla="*/ 136525 h 835025"/>
                <a:gd name="connsiteX42" fmla="*/ 581025 w 638175"/>
                <a:gd name="connsiteY42" fmla="*/ 114300 h 835025"/>
                <a:gd name="connsiteX43" fmla="*/ 638175 w 638175"/>
                <a:gd name="connsiteY43" fmla="*/ 88900 h 835025"/>
                <a:gd name="connsiteX44" fmla="*/ 539750 w 638175"/>
                <a:gd name="connsiteY44" fmla="*/ 66675 h 835025"/>
                <a:gd name="connsiteX45" fmla="*/ 473075 w 638175"/>
                <a:gd name="connsiteY45" fmla="*/ 25400 h 835025"/>
                <a:gd name="connsiteX46" fmla="*/ 425450 w 638175"/>
                <a:gd name="connsiteY46" fmla="*/ 6350 h 835025"/>
                <a:gd name="connsiteX47" fmla="*/ 384175 w 638175"/>
                <a:gd name="connsiteY47" fmla="*/ 0 h 835025"/>
                <a:gd name="connsiteX48" fmla="*/ 334963 w 638175"/>
                <a:gd name="connsiteY48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8738 w 638175"/>
                <a:gd name="connsiteY15" fmla="*/ 736600 h 835025"/>
                <a:gd name="connsiteX16" fmla="*/ 43944 w 638175"/>
                <a:gd name="connsiteY16" fmla="*/ 747656 h 835025"/>
                <a:gd name="connsiteX17" fmla="*/ 88106 w 638175"/>
                <a:gd name="connsiteY17" fmla="*/ 732631 h 835025"/>
                <a:gd name="connsiteX18" fmla="*/ 74612 w 638175"/>
                <a:gd name="connsiteY18" fmla="*/ 788988 h 835025"/>
                <a:gd name="connsiteX19" fmla="*/ 91568 w 638175"/>
                <a:gd name="connsiteY19" fmla="*/ 795281 h 835025"/>
                <a:gd name="connsiteX20" fmla="*/ 139700 w 638175"/>
                <a:gd name="connsiteY20" fmla="*/ 765175 h 835025"/>
                <a:gd name="connsiteX21" fmla="*/ 136525 w 638175"/>
                <a:gd name="connsiteY21" fmla="*/ 812800 h 835025"/>
                <a:gd name="connsiteX22" fmla="*/ 161925 w 638175"/>
                <a:gd name="connsiteY22" fmla="*/ 812800 h 835025"/>
                <a:gd name="connsiteX23" fmla="*/ 177800 w 638175"/>
                <a:gd name="connsiteY23" fmla="*/ 777875 h 835025"/>
                <a:gd name="connsiteX24" fmla="*/ 193675 w 638175"/>
                <a:gd name="connsiteY24" fmla="*/ 797718 h 835025"/>
                <a:gd name="connsiteX25" fmla="*/ 193675 w 638175"/>
                <a:gd name="connsiteY25" fmla="*/ 835025 h 835025"/>
                <a:gd name="connsiteX26" fmla="*/ 257175 w 638175"/>
                <a:gd name="connsiteY26" fmla="*/ 796925 h 835025"/>
                <a:gd name="connsiteX27" fmla="*/ 304800 w 638175"/>
                <a:gd name="connsiteY27" fmla="*/ 739775 h 835025"/>
                <a:gd name="connsiteX28" fmla="*/ 371475 w 638175"/>
                <a:gd name="connsiteY28" fmla="*/ 673100 h 835025"/>
                <a:gd name="connsiteX29" fmla="*/ 419100 w 638175"/>
                <a:gd name="connsiteY29" fmla="*/ 622300 h 835025"/>
                <a:gd name="connsiteX30" fmla="*/ 448757 w 638175"/>
                <a:gd name="connsiteY30" fmla="*/ 607162 h 835025"/>
                <a:gd name="connsiteX31" fmla="*/ 479425 w 638175"/>
                <a:gd name="connsiteY31" fmla="*/ 593725 h 835025"/>
                <a:gd name="connsiteX32" fmla="*/ 477331 w 638175"/>
                <a:gd name="connsiteY32" fmla="*/ 561918 h 835025"/>
                <a:gd name="connsiteX33" fmla="*/ 466725 w 638175"/>
                <a:gd name="connsiteY33" fmla="*/ 520700 h 835025"/>
                <a:gd name="connsiteX34" fmla="*/ 457200 w 638175"/>
                <a:gd name="connsiteY34" fmla="*/ 492125 h 835025"/>
                <a:gd name="connsiteX35" fmla="*/ 457200 w 638175"/>
                <a:gd name="connsiteY35" fmla="*/ 444500 h 835025"/>
                <a:gd name="connsiteX36" fmla="*/ 466725 w 638175"/>
                <a:gd name="connsiteY36" fmla="*/ 377825 h 835025"/>
                <a:gd name="connsiteX37" fmla="*/ 466725 w 638175"/>
                <a:gd name="connsiteY37" fmla="*/ 314325 h 835025"/>
                <a:gd name="connsiteX38" fmla="*/ 459581 w 638175"/>
                <a:gd name="connsiteY38" fmla="*/ 262731 h 835025"/>
                <a:gd name="connsiteX39" fmla="*/ 453232 w 638175"/>
                <a:gd name="connsiteY39" fmla="*/ 207962 h 835025"/>
                <a:gd name="connsiteX40" fmla="*/ 517525 w 638175"/>
                <a:gd name="connsiteY40" fmla="*/ 165100 h 835025"/>
                <a:gd name="connsiteX41" fmla="*/ 547688 w 638175"/>
                <a:gd name="connsiteY41" fmla="*/ 136525 h 835025"/>
                <a:gd name="connsiteX42" fmla="*/ 581025 w 638175"/>
                <a:gd name="connsiteY42" fmla="*/ 114300 h 835025"/>
                <a:gd name="connsiteX43" fmla="*/ 638175 w 638175"/>
                <a:gd name="connsiteY43" fmla="*/ 88900 h 835025"/>
                <a:gd name="connsiteX44" fmla="*/ 539750 w 638175"/>
                <a:gd name="connsiteY44" fmla="*/ 66675 h 835025"/>
                <a:gd name="connsiteX45" fmla="*/ 473075 w 638175"/>
                <a:gd name="connsiteY45" fmla="*/ 25400 h 835025"/>
                <a:gd name="connsiteX46" fmla="*/ 425450 w 638175"/>
                <a:gd name="connsiteY46" fmla="*/ 6350 h 835025"/>
                <a:gd name="connsiteX47" fmla="*/ 384175 w 638175"/>
                <a:gd name="connsiteY47" fmla="*/ 0 h 835025"/>
                <a:gd name="connsiteX48" fmla="*/ 334963 w 638175"/>
                <a:gd name="connsiteY48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57175 w 638175"/>
                <a:gd name="connsiteY27" fmla="*/ 796925 h 835025"/>
                <a:gd name="connsiteX28" fmla="*/ 304800 w 638175"/>
                <a:gd name="connsiteY28" fmla="*/ 739775 h 835025"/>
                <a:gd name="connsiteX29" fmla="*/ 371475 w 638175"/>
                <a:gd name="connsiteY29" fmla="*/ 673100 h 835025"/>
                <a:gd name="connsiteX30" fmla="*/ 419100 w 638175"/>
                <a:gd name="connsiteY30" fmla="*/ 622300 h 835025"/>
                <a:gd name="connsiteX31" fmla="*/ 448757 w 638175"/>
                <a:gd name="connsiteY31" fmla="*/ 607162 h 835025"/>
                <a:gd name="connsiteX32" fmla="*/ 479425 w 638175"/>
                <a:gd name="connsiteY32" fmla="*/ 593725 h 835025"/>
                <a:gd name="connsiteX33" fmla="*/ 477331 w 638175"/>
                <a:gd name="connsiteY33" fmla="*/ 561918 h 835025"/>
                <a:gd name="connsiteX34" fmla="*/ 466725 w 638175"/>
                <a:gd name="connsiteY34" fmla="*/ 520700 h 835025"/>
                <a:gd name="connsiteX35" fmla="*/ 457200 w 638175"/>
                <a:gd name="connsiteY35" fmla="*/ 492125 h 835025"/>
                <a:gd name="connsiteX36" fmla="*/ 457200 w 638175"/>
                <a:gd name="connsiteY36" fmla="*/ 444500 h 835025"/>
                <a:gd name="connsiteX37" fmla="*/ 466725 w 638175"/>
                <a:gd name="connsiteY37" fmla="*/ 377825 h 835025"/>
                <a:gd name="connsiteX38" fmla="*/ 466725 w 638175"/>
                <a:gd name="connsiteY38" fmla="*/ 314325 h 835025"/>
                <a:gd name="connsiteX39" fmla="*/ 459581 w 638175"/>
                <a:gd name="connsiteY39" fmla="*/ 262731 h 835025"/>
                <a:gd name="connsiteX40" fmla="*/ 453232 w 638175"/>
                <a:gd name="connsiteY40" fmla="*/ 207962 h 835025"/>
                <a:gd name="connsiteX41" fmla="*/ 517525 w 638175"/>
                <a:gd name="connsiteY41" fmla="*/ 165100 h 835025"/>
                <a:gd name="connsiteX42" fmla="*/ 547688 w 638175"/>
                <a:gd name="connsiteY42" fmla="*/ 136525 h 835025"/>
                <a:gd name="connsiteX43" fmla="*/ 581025 w 638175"/>
                <a:gd name="connsiteY43" fmla="*/ 114300 h 835025"/>
                <a:gd name="connsiteX44" fmla="*/ 638175 w 638175"/>
                <a:gd name="connsiteY44" fmla="*/ 88900 h 835025"/>
                <a:gd name="connsiteX45" fmla="*/ 539750 w 638175"/>
                <a:gd name="connsiteY45" fmla="*/ 66675 h 835025"/>
                <a:gd name="connsiteX46" fmla="*/ 473075 w 638175"/>
                <a:gd name="connsiteY46" fmla="*/ 25400 h 835025"/>
                <a:gd name="connsiteX47" fmla="*/ 425450 w 638175"/>
                <a:gd name="connsiteY47" fmla="*/ 6350 h 835025"/>
                <a:gd name="connsiteX48" fmla="*/ 384175 w 638175"/>
                <a:gd name="connsiteY48" fmla="*/ 0 h 835025"/>
                <a:gd name="connsiteX49" fmla="*/ 334963 w 638175"/>
                <a:gd name="connsiteY49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22250 w 638175"/>
                <a:gd name="connsiteY7" fmla="*/ 355600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57175 w 638175"/>
                <a:gd name="connsiteY27" fmla="*/ 796925 h 835025"/>
                <a:gd name="connsiteX28" fmla="*/ 304800 w 638175"/>
                <a:gd name="connsiteY28" fmla="*/ 739775 h 835025"/>
                <a:gd name="connsiteX29" fmla="*/ 371475 w 638175"/>
                <a:gd name="connsiteY29" fmla="*/ 673100 h 835025"/>
                <a:gd name="connsiteX30" fmla="*/ 419100 w 638175"/>
                <a:gd name="connsiteY30" fmla="*/ 622300 h 835025"/>
                <a:gd name="connsiteX31" fmla="*/ 448757 w 638175"/>
                <a:gd name="connsiteY31" fmla="*/ 607162 h 835025"/>
                <a:gd name="connsiteX32" fmla="*/ 479425 w 638175"/>
                <a:gd name="connsiteY32" fmla="*/ 593725 h 835025"/>
                <a:gd name="connsiteX33" fmla="*/ 477331 w 638175"/>
                <a:gd name="connsiteY33" fmla="*/ 561918 h 835025"/>
                <a:gd name="connsiteX34" fmla="*/ 466725 w 638175"/>
                <a:gd name="connsiteY34" fmla="*/ 520700 h 835025"/>
                <a:gd name="connsiteX35" fmla="*/ 457200 w 638175"/>
                <a:gd name="connsiteY35" fmla="*/ 492125 h 835025"/>
                <a:gd name="connsiteX36" fmla="*/ 457200 w 638175"/>
                <a:gd name="connsiteY36" fmla="*/ 444500 h 835025"/>
                <a:gd name="connsiteX37" fmla="*/ 466725 w 638175"/>
                <a:gd name="connsiteY37" fmla="*/ 377825 h 835025"/>
                <a:gd name="connsiteX38" fmla="*/ 466725 w 638175"/>
                <a:gd name="connsiteY38" fmla="*/ 314325 h 835025"/>
                <a:gd name="connsiteX39" fmla="*/ 459581 w 638175"/>
                <a:gd name="connsiteY39" fmla="*/ 262731 h 835025"/>
                <a:gd name="connsiteX40" fmla="*/ 453232 w 638175"/>
                <a:gd name="connsiteY40" fmla="*/ 207962 h 835025"/>
                <a:gd name="connsiteX41" fmla="*/ 517525 w 638175"/>
                <a:gd name="connsiteY41" fmla="*/ 165100 h 835025"/>
                <a:gd name="connsiteX42" fmla="*/ 547688 w 638175"/>
                <a:gd name="connsiteY42" fmla="*/ 136525 h 835025"/>
                <a:gd name="connsiteX43" fmla="*/ 581025 w 638175"/>
                <a:gd name="connsiteY43" fmla="*/ 114300 h 835025"/>
                <a:gd name="connsiteX44" fmla="*/ 638175 w 638175"/>
                <a:gd name="connsiteY44" fmla="*/ 88900 h 835025"/>
                <a:gd name="connsiteX45" fmla="*/ 539750 w 638175"/>
                <a:gd name="connsiteY45" fmla="*/ 66675 h 835025"/>
                <a:gd name="connsiteX46" fmla="*/ 473075 w 638175"/>
                <a:gd name="connsiteY46" fmla="*/ 25400 h 835025"/>
                <a:gd name="connsiteX47" fmla="*/ 425450 w 638175"/>
                <a:gd name="connsiteY47" fmla="*/ 6350 h 835025"/>
                <a:gd name="connsiteX48" fmla="*/ 384175 w 638175"/>
                <a:gd name="connsiteY48" fmla="*/ 0 h 835025"/>
                <a:gd name="connsiteX49" fmla="*/ 334963 w 638175"/>
                <a:gd name="connsiteY49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18281 w 638175"/>
                <a:gd name="connsiteY6" fmla="*/ 304006 h 835025"/>
                <a:gd name="connsiteX7" fmla="*/ 222250 w 638175"/>
                <a:gd name="connsiteY7" fmla="*/ 355600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57175 w 638175"/>
                <a:gd name="connsiteY27" fmla="*/ 796925 h 835025"/>
                <a:gd name="connsiteX28" fmla="*/ 304800 w 638175"/>
                <a:gd name="connsiteY28" fmla="*/ 739775 h 835025"/>
                <a:gd name="connsiteX29" fmla="*/ 371475 w 638175"/>
                <a:gd name="connsiteY29" fmla="*/ 673100 h 835025"/>
                <a:gd name="connsiteX30" fmla="*/ 419100 w 638175"/>
                <a:gd name="connsiteY30" fmla="*/ 622300 h 835025"/>
                <a:gd name="connsiteX31" fmla="*/ 448757 w 638175"/>
                <a:gd name="connsiteY31" fmla="*/ 607162 h 835025"/>
                <a:gd name="connsiteX32" fmla="*/ 479425 w 638175"/>
                <a:gd name="connsiteY32" fmla="*/ 593725 h 835025"/>
                <a:gd name="connsiteX33" fmla="*/ 477331 w 638175"/>
                <a:gd name="connsiteY33" fmla="*/ 561918 h 835025"/>
                <a:gd name="connsiteX34" fmla="*/ 466725 w 638175"/>
                <a:gd name="connsiteY34" fmla="*/ 520700 h 835025"/>
                <a:gd name="connsiteX35" fmla="*/ 457200 w 638175"/>
                <a:gd name="connsiteY35" fmla="*/ 492125 h 835025"/>
                <a:gd name="connsiteX36" fmla="*/ 457200 w 638175"/>
                <a:gd name="connsiteY36" fmla="*/ 444500 h 835025"/>
                <a:gd name="connsiteX37" fmla="*/ 466725 w 638175"/>
                <a:gd name="connsiteY37" fmla="*/ 377825 h 835025"/>
                <a:gd name="connsiteX38" fmla="*/ 466725 w 638175"/>
                <a:gd name="connsiteY38" fmla="*/ 314325 h 835025"/>
                <a:gd name="connsiteX39" fmla="*/ 459581 w 638175"/>
                <a:gd name="connsiteY39" fmla="*/ 262731 h 835025"/>
                <a:gd name="connsiteX40" fmla="*/ 453232 w 638175"/>
                <a:gd name="connsiteY40" fmla="*/ 207962 h 835025"/>
                <a:gd name="connsiteX41" fmla="*/ 517525 w 638175"/>
                <a:gd name="connsiteY41" fmla="*/ 165100 h 835025"/>
                <a:gd name="connsiteX42" fmla="*/ 547688 w 638175"/>
                <a:gd name="connsiteY42" fmla="*/ 136525 h 835025"/>
                <a:gd name="connsiteX43" fmla="*/ 581025 w 638175"/>
                <a:gd name="connsiteY43" fmla="*/ 114300 h 835025"/>
                <a:gd name="connsiteX44" fmla="*/ 638175 w 638175"/>
                <a:gd name="connsiteY44" fmla="*/ 88900 h 835025"/>
                <a:gd name="connsiteX45" fmla="*/ 539750 w 638175"/>
                <a:gd name="connsiteY45" fmla="*/ 66675 h 835025"/>
                <a:gd name="connsiteX46" fmla="*/ 473075 w 638175"/>
                <a:gd name="connsiteY46" fmla="*/ 25400 h 835025"/>
                <a:gd name="connsiteX47" fmla="*/ 425450 w 638175"/>
                <a:gd name="connsiteY47" fmla="*/ 6350 h 835025"/>
                <a:gd name="connsiteX48" fmla="*/ 384175 w 638175"/>
                <a:gd name="connsiteY48" fmla="*/ 0 h 835025"/>
                <a:gd name="connsiteX49" fmla="*/ 334963 w 638175"/>
                <a:gd name="connsiteY49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18281 w 638175"/>
                <a:gd name="connsiteY6" fmla="*/ 304006 h 835025"/>
                <a:gd name="connsiteX7" fmla="*/ 222250 w 638175"/>
                <a:gd name="connsiteY7" fmla="*/ 355600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01106 w 638175"/>
                <a:gd name="connsiteY27" fmla="*/ 821475 h 835025"/>
                <a:gd name="connsiteX28" fmla="*/ 257175 w 638175"/>
                <a:gd name="connsiteY28" fmla="*/ 796925 h 835025"/>
                <a:gd name="connsiteX29" fmla="*/ 304800 w 638175"/>
                <a:gd name="connsiteY29" fmla="*/ 739775 h 835025"/>
                <a:gd name="connsiteX30" fmla="*/ 371475 w 638175"/>
                <a:gd name="connsiteY30" fmla="*/ 673100 h 835025"/>
                <a:gd name="connsiteX31" fmla="*/ 419100 w 638175"/>
                <a:gd name="connsiteY31" fmla="*/ 622300 h 835025"/>
                <a:gd name="connsiteX32" fmla="*/ 448757 w 638175"/>
                <a:gd name="connsiteY32" fmla="*/ 607162 h 835025"/>
                <a:gd name="connsiteX33" fmla="*/ 479425 w 638175"/>
                <a:gd name="connsiteY33" fmla="*/ 593725 h 835025"/>
                <a:gd name="connsiteX34" fmla="*/ 477331 w 638175"/>
                <a:gd name="connsiteY34" fmla="*/ 561918 h 835025"/>
                <a:gd name="connsiteX35" fmla="*/ 466725 w 638175"/>
                <a:gd name="connsiteY35" fmla="*/ 520700 h 835025"/>
                <a:gd name="connsiteX36" fmla="*/ 457200 w 638175"/>
                <a:gd name="connsiteY36" fmla="*/ 492125 h 835025"/>
                <a:gd name="connsiteX37" fmla="*/ 457200 w 638175"/>
                <a:gd name="connsiteY37" fmla="*/ 444500 h 835025"/>
                <a:gd name="connsiteX38" fmla="*/ 466725 w 638175"/>
                <a:gd name="connsiteY38" fmla="*/ 377825 h 835025"/>
                <a:gd name="connsiteX39" fmla="*/ 466725 w 638175"/>
                <a:gd name="connsiteY39" fmla="*/ 314325 h 835025"/>
                <a:gd name="connsiteX40" fmla="*/ 459581 w 638175"/>
                <a:gd name="connsiteY40" fmla="*/ 262731 h 835025"/>
                <a:gd name="connsiteX41" fmla="*/ 453232 w 638175"/>
                <a:gd name="connsiteY41" fmla="*/ 207962 h 835025"/>
                <a:gd name="connsiteX42" fmla="*/ 517525 w 638175"/>
                <a:gd name="connsiteY42" fmla="*/ 165100 h 835025"/>
                <a:gd name="connsiteX43" fmla="*/ 547688 w 638175"/>
                <a:gd name="connsiteY43" fmla="*/ 136525 h 835025"/>
                <a:gd name="connsiteX44" fmla="*/ 581025 w 638175"/>
                <a:gd name="connsiteY44" fmla="*/ 114300 h 835025"/>
                <a:gd name="connsiteX45" fmla="*/ 638175 w 638175"/>
                <a:gd name="connsiteY45" fmla="*/ 88900 h 835025"/>
                <a:gd name="connsiteX46" fmla="*/ 539750 w 638175"/>
                <a:gd name="connsiteY46" fmla="*/ 66675 h 835025"/>
                <a:gd name="connsiteX47" fmla="*/ 473075 w 638175"/>
                <a:gd name="connsiteY47" fmla="*/ 25400 h 835025"/>
                <a:gd name="connsiteX48" fmla="*/ 425450 w 638175"/>
                <a:gd name="connsiteY48" fmla="*/ 6350 h 835025"/>
                <a:gd name="connsiteX49" fmla="*/ 384175 w 638175"/>
                <a:gd name="connsiteY49" fmla="*/ 0 h 835025"/>
                <a:gd name="connsiteX50" fmla="*/ 334963 w 638175"/>
                <a:gd name="connsiteY50" fmla="*/ 32543 h 835025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58738 w 638175"/>
                <a:gd name="connsiteY16" fmla="*/ 736600 h 842906"/>
                <a:gd name="connsiteX17" fmla="*/ 43944 w 638175"/>
                <a:gd name="connsiteY17" fmla="*/ 747656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5025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58738 w 638175"/>
                <a:gd name="connsiteY16" fmla="*/ 736600 h 842906"/>
                <a:gd name="connsiteX17" fmla="*/ 43944 w 638175"/>
                <a:gd name="connsiteY17" fmla="*/ 747656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0262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58738 w 638175"/>
                <a:gd name="connsiteY16" fmla="*/ 736600 h 842906"/>
                <a:gd name="connsiteX17" fmla="*/ 43944 w 638175"/>
                <a:gd name="connsiteY17" fmla="*/ 747656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0262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43944 w 638175"/>
                <a:gd name="connsiteY16" fmla="*/ 747656 h 842906"/>
                <a:gd name="connsiteX17" fmla="*/ 88106 w 638175"/>
                <a:gd name="connsiteY17" fmla="*/ 732631 h 842906"/>
                <a:gd name="connsiteX18" fmla="*/ 74612 w 638175"/>
                <a:gd name="connsiteY18" fmla="*/ 788988 h 842906"/>
                <a:gd name="connsiteX19" fmla="*/ 91568 w 638175"/>
                <a:gd name="connsiteY19" fmla="*/ 795281 h 842906"/>
                <a:gd name="connsiteX20" fmla="*/ 139700 w 638175"/>
                <a:gd name="connsiteY20" fmla="*/ 765175 h 842906"/>
                <a:gd name="connsiteX21" fmla="*/ 136525 w 638175"/>
                <a:gd name="connsiteY21" fmla="*/ 812800 h 842906"/>
                <a:gd name="connsiteX22" fmla="*/ 161925 w 638175"/>
                <a:gd name="connsiteY22" fmla="*/ 812800 h 842906"/>
                <a:gd name="connsiteX23" fmla="*/ 177800 w 638175"/>
                <a:gd name="connsiteY23" fmla="*/ 777875 h 842906"/>
                <a:gd name="connsiteX24" fmla="*/ 193675 w 638175"/>
                <a:gd name="connsiteY24" fmla="*/ 797718 h 842906"/>
                <a:gd name="connsiteX25" fmla="*/ 193675 w 638175"/>
                <a:gd name="connsiteY25" fmla="*/ 830262 h 842906"/>
                <a:gd name="connsiteX26" fmla="*/ 215393 w 638175"/>
                <a:gd name="connsiteY26" fmla="*/ 842906 h 842906"/>
                <a:gd name="connsiteX27" fmla="*/ 257175 w 638175"/>
                <a:gd name="connsiteY27" fmla="*/ 796925 h 842906"/>
                <a:gd name="connsiteX28" fmla="*/ 304800 w 638175"/>
                <a:gd name="connsiteY28" fmla="*/ 739775 h 842906"/>
                <a:gd name="connsiteX29" fmla="*/ 371475 w 638175"/>
                <a:gd name="connsiteY29" fmla="*/ 673100 h 842906"/>
                <a:gd name="connsiteX30" fmla="*/ 419100 w 638175"/>
                <a:gd name="connsiteY30" fmla="*/ 622300 h 842906"/>
                <a:gd name="connsiteX31" fmla="*/ 448757 w 638175"/>
                <a:gd name="connsiteY31" fmla="*/ 607162 h 842906"/>
                <a:gd name="connsiteX32" fmla="*/ 479425 w 638175"/>
                <a:gd name="connsiteY32" fmla="*/ 593725 h 842906"/>
                <a:gd name="connsiteX33" fmla="*/ 477331 w 638175"/>
                <a:gd name="connsiteY33" fmla="*/ 561918 h 842906"/>
                <a:gd name="connsiteX34" fmla="*/ 466725 w 638175"/>
                <a:gd name="connsiteY34" fmla="*/ 520700 h 842906"/>
                <a:gd name="connsiteX35" fmla="*/ 457200 w 638175"/>
                <a:gd name="connsiteY35" fmla="*/ 492125 h 842906"/>
                <a:gd name="connsiteX36" fmla="*/ 457200 w 638175"/>
                <a:gd name="connsiteY36" fmla="*/ 444500 h 842906"/>
                <a:gd name="connsiteX37" fmla="*/ 466725 w 638175"/>
                <a:gd name="connsiteY37" fmla="*/ 377825 h 842906"/>
                <a:gd name="connsiteX38" fmla="*/ 466725 w 638175"/>
                <a:gd name="connsiteY38" fmla="*/ 314325 h 842906"/>
                <a:gd name="connsiteX39" fmla="*/ 459581 w 638175"/>
                <a:gd name="connsiteY39" fmla="*/ 262731 h 842906"/>
                <a:gd name="connsiteX40" fmla="*/ 453232 w 638175"/>
                <a:gd name="connsiteY40" fmla="*/ 207962 h 842906"/>
                <a:gd name="connsiteX41" fmla="*/ 517525 w 638175"/>
                <a:gd name="connsiteY41" fmla="*/ 165100 h 842906"/>
                <a:gd name="connsiteX42" fmla="*/ 547688 w 638175"/>
                <a:gd name="connsiteY42" fmla="*/ 136525 h 842906"/>
                <a:gd name="connsiteX43" fmla="*/ 581025 w 638175"/>
                <a:gd name="connsiteY43" fmla="*/ 114300 h 842906"/>
                <a:gd name="connsiteX44" fmla="*/ 638175 w 638175"/>
                <a:gd name="connsiteY44" fmla="*/ 88900 h 842906"/>
                <a:gd name="connsiteX45" fmla="*/ 539750 w 638175"/>
                <a:gd name="connsiteY45" fmla="*/ 66675 h 842906"/>
                <a:gd name="connsiteX46" fmla="*/ 473075 w 638175"/>
                <a:gd name="connsiteY46" fmla="*/ 25400 h 842906"/>
                <a:gd name="connsiteX47" fmla="*/ 425450 w 638175"/>
                <a:gd name="connsiteY47" fmla="*/ 6350 h 842906"/>
                <a:gd name="connsiteX48" fmla="*/ 384175 w 638175"/>
                <a:gd name="connsiteY48" fmla="*/ 0 h 842906"/>
                <a:gd name="connsiteX49" fmla="*/ 334963 w 638175"/>
                <a:gd name="connsiteY49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48707 w 638175"/>
                <a:gd name="connsiteY16" fmla="*/ 754800 h 842906"/>
                <a:gd name="connsiteX17" fmla="*/ 88106 w 638175"/>
                <a:gd name="connsiteY17" fmla="*/ 732631 h 842906"/>
                <a:gd name="connsiteX18" fmla="*/ 74612 w 638175"/>
                <a:gd name="connsiteY18" fmla="*/ 788988 h 842906"/>
                <a:gd name="connsiteX19" fmla="*/ 91568 w 638175"/>
                <a:gd name="connsiteY19" fmla="*/ 795281 h 842906"/>
                <a:gd name="connsiteX20" fmla="*/ 139700 w 638175"/>
                <a:gd name="connsiteY20" fmla="*/ 765175 h 842906"/>
                <a:gd name="connsiteX21" fmla="*/ 136525 w 638175"/>
                <a:gd name="connsiteY21" fmla="*/ 812800 h 842906"/>
                <a:gd name="connsiteX22" fmla="*/ 161925 w 638175"/>
                <a:gd name="connsiteY22" fmla="*/ 812800 h 842906"/>
                <a:gd name="connsiteX23" fmla="*/ 177800 w 638175"/>
                <a:gd name="connsiteY23" fmla="*/ 777875 h 842906"/>
                <a:gd name="connsiteX24" fmla="*/ 193675 w 638175"/>
                <a:gd name="connsiteY24" fmla="*/ 797718 h 842906"/>
                <a:gd name="connsiteX25" fmla="*/ 193675 w 638175"/>
                <a:gd name="connsiteY25" fmla="*/ 830262 h 842906"/>
                <a:gd name="connsiteX26" fmla="*/ 215393 w 638175"/>
                <a:gd name="connsiteY26" fmla="*/ 842906 h 842906"/>
                <a:gd name="connsiteX27" fmla="*/ 257175 w 638175"/>
                <a:gd name="connsiteY27" fmla="*/ 796925 h 842906"/>
                <a:gd name="connsiteX28" fmla="*/ 304800 w 638175"/>
                <a:gd name="connsiteY28" fmla="*/ 739775 h 842906"/>
                <a:gd name="connsiteX29" fmla="*/ 371475 w 638175"/>
                <a:gd name="connsiteY29" fmla="*/ 673100 h 842906"/>
                <a:gd name="connsiteX30" fmla="*/ 419100 w 638175"/>
                <a:gd name="connsiteY30" fmla="*/ 622300 h 842906"/>
                <a:gd name="connsiteX31" fmla="*/ 448757 w 638175"/>
                <a:gd name="connsiteY31" fmla="*/ 607162 h 842906"/>
                <a:gd name="connsiteX32" fmla="*/ 479425 w 638175"/>
                <a:gd name="connsiteY32" fmla="*/ 593725 h 842906"/>
                <a:gd name="connsiteX33" fmla="*/ 477331 w 638175"/>
                <a:gd name="connsiteY33" fmla="*/ 561918 h 842906"/>
                <a:gd name="connsiteX34" fmla="*/ 466725 w 638175"/>
                <a:gd name="connsiteY34" fmla="*/ 520700 h 842906"/>
                <a:gd name="connsiteX35" fmla="*/ 457200 w 638175"/>
                <a:gd name="connsiteY35" fmla="*/ 492125 h 842906"/>
                <a:gd name="connsiteX36" fmla="*/ 457200 w 638175"/>
                <a:gd name="connsiteY36" fmla="*/ 444500 h 842906"/>
                <a:gd name="connsiteX37" fmla="*/ 466725 w 638175"/>
                <a:gd name="connsiteY37" fmla="*/ 377825 h 842906"/>
                <a:gd name="connsiteX38" fmla="*/ 466725 w 638175"/>
                <a:gd name="connsiteY38" fmla="*/ 314325 h 842906"/>
                <a:gd name="connsiteX39" fmla="*/ 459581 w 638175"/>
                <a:gd name="connsiteY39" fmla="*/ 262731 h 842906"/>
                <a:gd name="connsiteX40" fmla="*/ 453232 w 638175"/>
                <a:gd name="connsiteY40" fmla="*/ 207962 h 842906"/>
                <a:gd name="connsiteX41" fmla="*/ 517525 w 638175"/>
                <a:gd name="connsiteY41" fmla="*/ 165100 h 842906"/>
                <a:gd name="connsiteX42" fmla="*/ 547688 w 638175"/>
                <a:gd name="connsiteY42" fmla="*/ 136525 h 842906"/>
                <a:gd name="connsiteX43" fmla="*/ 581025 w 638175"/>
                <a:gd name="connsiteY43" fmla="*/ 114300 h 842906"/>
                <a:gd name="connsiteX44" fmla="*/ 638175 w 638175"/>
                <a:gd name="connsiteY44" fmla="*/ 88900 h 842906"/>
                <a:gd name="connsiteX45" fmla="*/ 539750 w 638175"/>
                <a:gd name="connsiteY45" fmla="*/ 66675 h 842906"/>
                <a:gd name="connsiteX46" fmla="*/ 473075 w 638175"/>
                <a:gd name="connsiteY46" fmla="*/ 25400 h 842906"/>
                <a:gd name="connsiteX47" fmla="*/ 425450 w 638175"/>
                <a:gd name="connsiteY47" fmla="*/ 6350 h 842906"/>
                <a:gd name="connsiteX48" fmla="*/ 384175 w 638175"/>
                <a:gd name="connsiteY48" fmla="*/ 0 h 842906"/>
                <a:gd name="connsiteX49" fmla="*/ 334963 w 638175"/>
                <a:gd name="connsiteY49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2988 w 638175"/>
                <a:gd name="connsiteY15" fmla="*/ 752417 h 842906"/>
                <a:gd name="connsiteX16" fmla="*/ 19050 w 638175"/>
                <a:gd name="connsiteY16" fmla="*/ 771525 h 842906"/>
                <a:gd name="connsiteX17" fmla="*/ 48707 w 638175"/>
                <a:gd name="connsiteY17" fmla="*/ 754800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0262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74663 w 633413"/>
                <a:gd name="connsiteY33" fmla="*/ 593725 h 842906"/>
                <a:gd name="connsiteX34" fmla="*/ 472569 w 633413"/>
                <a:gd name="connsiteY34" fmla="*/ 561918 h 842906"/>
                <a:gd name="connsiteX35" fmla="*/ 461963 w 633413"/>
                <a:gd name="connsiteY35" fmla="*/ 520700 h 842906"/>
                <a:gd name="connsiteX36" fmla="*/ 452438 w 633413"/>
                <a:gd name="connsiteY36" fmla="*/ 492125 h 842906"/>
                <a:gd name="connsiteX37" fmla="*/ 452438 w 633413"/>
                <a:gd name="connsiteY37" fmla="*/ 444500 h 842906"/>
                <a:gd name="connsiteX38" fmla="*/ 461963 w 633413"/>
                <a:gd name="connsiteY38" fmla="*/ 377825 h 842906"/>
                <a:gd name="connsiteX39" fmla="*/ 461963 w 633413"/>
                <a:gd name="connsiteY39" fmla="*/ 314325 h 842906"/>
                <a:gd name="connsiteX40" fmla="*/ 454819 w 633413"/>
                <a:gd name="connsiteY40" fmla="*/ 262731 h 842906"/>
                <a:gd name="connsiteX41" fmla="*/ 448470 w 633413"/>
                <a:gd name="connsiteY41" fmla="*/ 207962 h 842906"/>
                <a:gd name="connsiteX42" fmla="*/ 512763 w 633413"/>
                <a:gd name="connsiteY42" fmla="*/ 165100 h 842906"/>
                <a:gd name="connsiteX43" fmla="*/ 542926 w 633413"/>
                <a:gd name="connsiteY43" fmla="*/ 136525 h 842906"/>
                <a:gd name="connsiteX44" fmla="*/ 576263 w 633413"/>
                <a:gd name="connsiteY44" fmla="*/ 114300 h 842906"/>
                <a:gd name="connsiteX45" fmla="*/ 633413 w 633413"/>
                <a:gd name="connsiteY45" fmla="*/ 88900 h 842906"/>
                <a:gd name="connsiteX46" fmla="*/ 534988 w 633413"/>
                <a:gd name="connsiteY46" fmla="*/ 66675 h 842906"/>
                <a:gd name="connsiteX47" fmla="*/ 468313 w 633413"/>
                <a:gd name="connsiteY47" fmla="*/ 25400 h 842906"/>
                <a:gd name="connsiteX48" fmla="*/ 420688 w 633413"/>
                <a:gd name="connsiteY48" fmla="*/ 6350 h 842906"/>
                <a:gd name="connsiteX49" fmla="*/ 379413 w 633413"/>
                <a:gd name="connsiteY49" fmla="*/ 0 h 842906"/>
                <a:gd name="connsiteX50" fmla="*/ 330201 w 633413"/>
                <a:gd name="connsiteY50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74663 w 633413"/>
                <a:gd name="connsiteY33" fmla="*/ 593725 h 842906"/>
                <a:gd name="connsiteX34" fmla="*/ 467806 w 633413"/>
                <a:gd name="connsiteY34" fmla="*/ 550011 h 842906"/>
                <a:gd name="connsiteX35" fmla="*/ 461963 w 633413"/>
                <a:gd name="connsiteY35" fmla="*/ 520700 h 842906"/>
                <a:gd name="connsiteX36" fmla="*/ 452438 w 633413"/>
                <a:gd name="connsiteY36" fmla="*/ 492125 h 842906"/>
                <a:gd name="connsiteX37" fmla="*/ 452438 w 633413"/>
                <a:gd name="connsiteY37" fmla="*/ 444500 h 842906"/>
                <a:gd name="connsiteX38" fmla="*/ 461963 w 633413"/>
                <a:gd name="connsiteY38" fmla="*/ 377825 h 842906"/>
                <a:gd name="connsiteX39" fmla="*/ 461963 w 633413"/>
                <a:gd name="connsiteY39" fmla="*/ 314325 h 842906"/>
                <a:gd name="connsiteX40" fmla="*/ 454819 w 633413"/>
                <a:gd name="connsiteY40" fmla="*/ 262731 h 842906"/>
                <a:gd name="connsiteX41" fmla="*/ 448470 w 633413"/>
                <a:gd name="connsiteY41" fmla="*/ 207962 h 842906"/>
                <a:gd name="connsiteX42" fmla="*/ 512763 w 633413"/>
                <a:gd name="connsiteY42" fmla="*/ 165100 h 842906"/>
                <a:gd name="connsiteX43" fmla="*/ 542926 w 633413"/>
                <a:gd name="connsiteY43" fmla="*/ 136525 h 842906"/>
                <a:gd name="connsiteX44" fmla="*/ 576263 w 633413"/>
                <a:gd name="connsiteY44" fmla="*/ 114300 h 842906"/>
                <a:gd name="connsiteX45" fmla="*/ 633413 w 633413"/>
                <a:gd name="connsiteY45" fmla="*/ 88900 h 842906"/>
                <a:gd name="connsiteX46" fmla="*/ 534988 w 633413"/>
                <a:gd name="connsiteY46" fmla="*/ 66675 h 842906"/>
                <a:gd name="connsiteX47" fmla="*/ 468313 w 633413"/>
                <a:gd name="connsiteY47" fmla="*/ 25400 h 842906"/>
                <a:gd name="connsiteX48" fmla="*/ 420688 w 633413"/>
                <a:gd name="connsiteY48" fmla="*/ 6350 h 842906"/>
                <a:gd name="connsiteX49" fmla="*/ 379413 w 633413"/>
                <a:gd name="connsiteY49" fmla="*/ 0 h 842906"/>
                <a:gd name="connsiteX50" fmla="*/ 330201 w 633413"/>
                <a:gd name="connsiteY50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74663 w 633413"/>
                <a:gd name="connsiteY33" fmla="*/ 593725 h 842906"/>
                <a:gd name="connsiteX34" fmla="*/ 472569 w 633413"/>
                <a:gd name="connsiteY34" fmla="*/ 569061 h 842906"/>
                <a:gd name="connsiteX35" fmla="*/ 467806 w 633413"/>
                <a:gd name="connsiteY35" fmla="*/ 550011 h 842906"/>
                <a:gd name="connsiteX36" fmla="*/ 461963 w 633413"/>
                <a:gd name="connsiteY36" fmla="*/ 520700 h 842906"/>
                <a:gd name="connsiteX37" fmla="*/ 452438 w 633413"/>
                <a:gd name="connsiteY37" fmla="*/ 492125 h 842906"/>
                <a:gd name="connsiteX38" fmla="*/ 452438 w 633413"/>
                <a:gd name="connsiteY38" fmla="*/ 444500 h 842906"/>
                <a:gd name="connsiteX39" fmla="*/ 461963 w 633413"/>
                <a:gd name="connsiteY39" fmla="*/ 377825 h 842906"/>
                <a:gd name="connsiteX40" fmla="*/ 461963 w 633413"/>
                <a:gd name="connsiteY40" fmla="*/ 314325 h 842906"/>
                <a:gd name="connsiteX41" fmla="*/ 454819 w 633413"/>
                <a:gd name="connsiteY41" fmla="*/ 262731 h 842906"/>
                <a:gd name="connsiteX42" fmla="*/ 448470 w 633413"/>
                <a:gd name="connsiteY42" fmla="*/ 207962 h 842906"/>
                <a:gd name="connsiteX43" fmla="*/ 512763 w 633413"/>
                <a:gd name="connsiteY43" fmla="*/ 165100 h 842906"/>
                <a:gd name="connsiteX44" fmla="*/ 542926 w 633413"/>
                <a:gd name="connsiteY44" fmla="*/ 136525 h 842906"/>
                <a:gd name="connsiteX45" fmla="*/ 576263 w 633413"/>
                <a:gd name="connsiteY45" fmla="*/ 114300 h 842906"/>
                <a:gd name="connsiteX46" fmla="*/ 633413 w 633413"/>
                <a:gd name="connsiteY46" fmla="*/ 88900 h 842906"/>
                <a:gd name="connsiteX47" fmla="*/ 534988 w 633413"/>
                <a:gd name="connsiteY47" fmla="*/ 66675 h 842906"/>
                <a:gd name="connsiteX48" fmla="*/ 468313 w 633413"/>
                <a:gd name="connsiteY48" fmla="*/ 25400 h 842906"/>
                <a:gd name="connsiteX49" fmla="*/ 420688 w 633413"/>
                <a:gd name="connsiteY49" fmla="*/ 6350 h 842906"/>
                <a:gd name="connsiteX50" fmla="*/ 379413 w 633413"/>
                <a:gd name="connsiteY50" fmla="*/ 0 h 842906"/>
                <a:gd name="connsiteX51" fmla="*/ 330201 w 633413"/>
                <a:gd name="connsiteY51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67519 w 633413"/>
                <a:gd name="connsiteY33" fmla="*/ 591344 h 842906"/>
                <a:gd name="connsiteX34" fmla="*/ 472569 w 633413"/>
                <a:gd name="connsiteY34" fmla="*/ 569061 h 842906"/>
                <a:gd name="connsiteX35" fmla="*/ 467806 w 633413"/>
                <a:gd name="connsiteY35" fmla="*/ 550011 h 842906"/>
                <a:gd name="connsiteX36" fmla="*/ 461963 w 633413"/>
                <a:gd name="connsiteY36" fmla="*/ 520700 h 842906"/>
                <a:gd name="connsiteX37" fmla="*/ 452438 w 633413"/>
                <a:gd name="connsiteY37" fmla="*/ 492125 h 842906"/>
                <a:gd name="connsiteX38" fmla="*/ 452438 w 633413"/>
                <a:gd name="connsiteY38" fmla="*/ 444500 h 842906"/>
                <a:gd name="connsiteX39" fmla="*/ 461963 w 633413"/>
                <a:gd name="connsiteY39" fmla="*/ 377825 h 842906"/>
                <a:gd name="connsiteX40" fmla="*/ 461963 w 633413"/>
                <a:gd name="connsiteY40" fmla="*/ 314325 h 842906"/>
                <a:gd name="connsiteX41" fmla="*/ 454819 w 633413"/>
                <a:gd name="connsiteY41" fmla="*/ 262731 h 842906"/>
                <a:gd name="connsiteX42" fmla="*/ 448470 w 633413"/>
                <a:gd name="connsiteY42" fmla="*/ 207962 h 842906"/>
                <a:gd name="connsiteX43" fmla="*/ 512763 w 633413"/>
                <a:gd name="connsiteY43" fmla="*/ 165100 h 842906"/>
                <a:gd name="connsiteX44" fmla="*/ 542926 w 633413"/>
                <a:gd name="connsiteY44" fmla="*/ 136525 h 842906"/>
                <a:gd name="connsiteX45" fmla="*/ 576263 w 633413"/>
                <a:gd name="connsiteY45" fmla="*/ 114300 h 842906"/>
                <a:gd name="connsiteX46" fmla="*/ 633413 w 633413"/>
                <a:gd name="connsiteY46" fmla="*/ 88900 h 842906"/>
                <a:gd name="connsiteX47" fmla="*/ 534988 w 633413"/>
                <a:gd name="connsiteY47" fmla="*/ 66675 h 842906"/>
                <a:gd name="connsiteX48" fmla="*/ 468313 w 633413"/>
                <a:gd name="connsiteY48" fmla="*/ 25400 h 842906"/>
                <a:gd name="connsiteX49" fmla="*/ 420688 w 633413"/>
                <a:gd name="connsiteY49" fmla="*/ 6350 h 842906"/>
                <a:gd name="connsiteX50" fmla="*/ 379413 w 633413"/>
                <a:gd name="connsiteY50" fmla="*/ 0 h 842906"/>
                <a:gd name="connsiteX51" fmla="*/ 330201 w 633413"/>
                <a:gd name="connsiteY51" fmla="*/ 32543 h 84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33413" h="842906">
                  <a:moveTo>
                    <a:pt x="330201" y="32543"/>
                  </a:moveTo>
                  <a:cubicBezTo>
                    <a:pt x="338668" y="32543"/>
                    <a:pt x="283237" y="72363"/>
                    <a:pt x="272257" y="80962"/>
                  </a:cubicBezTo>
                  <a:cubicBezTo>
                    <a:pt x="261277" y="89561"/>
                    <a:pt x="273797" y="75813"/>
                    <a:pt x="264320" y="84138"/>
                  </a:cubicBezTo>
                  <a:cubicBezTo>
                    <a:pt x="254843" y="92463"/>
                    <a:pt x="237354" y="104453"/>
                    <a:pt x="227300" y="116624"/>
                  </a:cubicBezTo>
                  <a:cubicBezTo>
                    <a:pt x="217246" y="128795"/>
                    <a:pt x="205234" y="140881"/>
                    <a:pt x="203995" y="157162"/>
                  </a:cubicBezTo>
                  <a:lnTo>
                    <a:pt x="207963" y="228600"/>
                  </a:lnTo>
                  <a:lnTo>
                    <a:pt x="213519" y="304006"/>
                  </a:lnTo>
                  <a:lnTo>
                    <a:pt x="217488" y="355600"/>
                  </a:lnTo>
                  <a:cubicBezTo>
                    <a:pt x="214409" y="386273"/>
                    <a:pt x="223236" y="400277"/>
                    <a:pt x="220157" y="430950"/>
                  </a:cubicBezTo>
                  <a:lnTo>
                    <a:pt x="211138" y="523875"/>
                  </a:lnTo>
                  <a:lnTo>
                    <a:pt x="176213" y="555625"/>
                  </a:lnTo>
                  <a:lnTo>
                    <a:pt x="119063" y="593725"/>
                  </a:lnTo>
                  <a:lnTo>
                    <a:pt x="49213" y="647700"/>
                  </a:lnTo>
                  <a:lnTo>
                    <a:pt x="23813" y="685800"/>
                  </a:lnTo>
                  <a:lnTo>
                    <a:pt x="0" y="731837"/>
                  </a:lnTo>
                  <a:lnTo>
                    <a:pt x="8226" y="752417"/>
                  </a:lnTo>
                  <a:lnTo>
                    <a:pt x="14288" y="771525"/>
                  </a:lnTo>
                  <a:lnTo>
                    <a:pt x="43945" y="754800"/>
                  </a:lnTo>
                  <a:lnTo>
                    <a:pt x="83344" y="732631"/>
                  </a:lnTo>
                  <a:lnTo>
                    <a:pt x="69850" y="788988"/>
                  </a:lnTo>
                  <a:lnTo>
                    <a:pt x="86806" y="795281"/>
                  </a:lnTo>
                  <a:lnTo>
                    <a:pt x="134938" y="765175"/>
                  </a:lnTo>
                  <a:lnTo>
                    <a:pt x="131763" y="812800"/>
                  </a:lnTo>
                  <a:lnTo>
                    <a:pt x="157163" y="812800"/>
                  </a:lnTo>
                  <a:lnTo>
                    <a:pt x="173038" y="777875"/>
                  </a:lnTo>
                  <a:lnTo>
                    <a:pt x="188913" y="797718"/>
                  </a:lnTo>
                  <a:lnTo>
                    <a:pt x="188913" y="830262"/>
                  </a:lnTo>
                  <a:lnTo>
                    <a:pt x="210631" y="842906"/>
                  </a:lnTo>
                  <a:lnTo>
                    <a:pt x="252413" y="796925"/>
                  </a:lnTo>
                  <a:lnTo>
                    <a:pt x="300038" y="739775"/>
                  </a:lnTo>
                  <a:lnTo>
                    <a:pt x="366713" y="673100"/>
                  </a:lnTo>
                  <a:lnTo>
                    <a:pt x="414338" y="622300"/>
                  </a:lnTo>
                  <a:lnTo>
                    <a:pt x="443995" y="607162"/>
                  </a:lnTo>
                  <a:lnTo>
                    <a:pt x="467519" y="591344"/>
                  </a:lnTo>
                  <a:lnTo>
                    <a:pt x="472569" y="569061"/>
                  </a:lnTo>
                  <a:lnTo>
                    <a:pt x="467806" y="550011"/>
                  </a:lnTo>
                  <a:lnTo>
                    <a:pt x="461963" y="520700"/>
                  </a:lnTo>
                  <a:lnTo>
                    <a:pt x="452438" y="492125"/>
                  </a:lnTo>
                  <a:lnTo>
                    <a:pt x="452438" y="444500"/>
                  </a:lnTo>
                  <a:lnTo>
                    <a:pt x="461963" y="377825"/>
                  </a:lnTo>
                  <a:cubicBezTo>
                    <a:pt x="461963" y="356658"/>
                    <a:pt x="463154" y="333507"/>
                    <a:pt x="461963" y="314325"/>
                  </a:cubicBezTo>
                  <a:cubicBezTo>
                    <a:pt x="460772" y="295143"/>
                    <a:pt x="457200" y="279929"/>
                    <a:pt x="454819" y="262731"/>
                  </a:cubicBezTo>
                  <a:lnTo>
                    <a:pt x="448470" y="207962"/>
                  </a:lnTo>
                  <a:lnTo>
                    <a:pt x="512763" y="165100"/>
                  </a:lnTo>
                  <a:lnTo>
                    <a:pt x="542926" y="136525"/>
                  </a:lnTo>
                  <a:cubicBezTo>
                    <a:pt x="549276" y="129117"/>
                    <a:pt x="561182" y="122237"/>
                    <a:pt x="576263" y="114300"/>
                  </a:cubicBezTo>
                  <a:cubicBezTo>
                    <a:pt x="591344" y="106363"/>
                    <a:pt x="614363" y="97367"/>
                    <a:pt x="633413" y="88900"/>
                  </a:cubicBezTo>
                  <a:lnTo>
                    <a:pt x="534988" y="66675"/>
                  </a:lnTo>
                  <a:lnTo>
                    <a:pt x="468313" y="25400"/>
                  </a:lnTo>
                  <a:lnTo>
                    <a:pt x="420688" y="6350"/>
                  </a:lnTo>
                  <a:lnTo>
                    <a:pt x="379413" y="0"/>
                  </a:lnTo>
                  <a:lnTo>
                    <a:pt x="330201" y="3254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1413826" y="3697932"/>
              <a:ext cx="1594007" cy="889051"/>
            </a:xfrm>
            <a:custGeom>
              <a:avLst/>
              <a:gdLst>
                <a:gd name="connsiteX0" fmla="*/ 1612900 w 1612900"/>
                <a:gd name="connsiteY0" fmla="*/ 254000 h 825500"/>
                <a:gd name="connsiteX1" fmla="*/ 1536700 w 1612900"/>
                <a:gd name="connsiteY1" fmla="*/ 419100 h 825500"/>
                <a:gd name="connsiteX2" fmla="*/ 1447800 w 1612900"/>
                <a:gd name="connsiteY2" fmla="*/ 546100 h 825500"/>
                <a:gd name="connsiteX3" fmla="*/ 1295400 w 1612900"/>
                <a:gd name="connsiteY3" fmla="*/ 673100 h 825500"/>
                <a:gd name="connsiteX4" fmla="*/ 1092200 w 1612900"/>
                <a:gd name="connsiteY4" fmla="*/ 825500 h 825500"/>
                <a:gd name="connsiteX5" fmla="*/ 1066800 w 1612900"/>
                <a:gd name="connsiteY5" fmla="*/ 825500 h 825500"/>
                <a:gd name="connsiteX6" fmla="*/ 939800 w 1612900"/>
                <a:gd name="connsiteY6" fmla="*/ 749300 h 825500"/>
                <a:gd name="connsiteX7" fmla="*/ 838200 w 1612900"/>
                <a:gd name="connsiteY7" fmla="*/ 698500 h 825500"/>
                <a:gd name="connsiteX8" fmla="*/ 685800 w 1612900"/>
                <a:gd name="connsiteY8" fmla="*/ 647700 h 825500"/>
                <a:gd name="connsiteX9" fmla="*/ 685800 w 1612900"/>
                <a:gd name="connsiteY9" fmla="*/ 647700 h 825500"/>
                <a:gd name="connsiteX10" fmla="*/ 685800 w 1612900"/>
                <a:gd name="connsiteY10" fmla="*/ 469900 h 825500"/>
                <a:gd name="connsiteX11" fmla="*/ 762000 w 1612900"/>
                <a:gd name="connsiteY11" fmla="*/ 266700 h 825500"/>
                <a:gd name="connsiteX12" fmla="*/ 584200 w 1612900"/>
                <a:gd name="connsiteY12" fmla="*/ 393700 h 825500"/>
                <a:gd name="connsiteX13" fmla="*/ 266700 w 1612900"/>
                <a:gd name="connsiteY13" fmla="*/ 533400 h 825500"/>
                <a:gd name="connsiteX14" fmla="*/ 190500 w 1612900"/>
                <a:gd name="connsiteY14" fmla="*/ 482600 h 825500"/>
                <a:gd name="connsiteX15" fmla="*/ 76200 w 1612900"/>
                <a:gd name="connsiteY15" fmla="*/ 431800 h 825500"/>
                <a:gd name="connsiteX16" fmla="*/ 12700 w 1612900"/>
                <a:gd name="connsiteY16" fmla="*/ 381000 h 825500"/>
                <a:gd name="connsiteX17" fmla="*/ 0 w 1612900"/>
                <a:gd name="connsiteY17" fmla="*/ 355600 h 825500"/>
                <a:gd name="connsiteX18" fmla="*/ 88900 w 1612900"/>
                <a:gd name="connsiteY18" fmla="*/ 254000 h 825500"/>
                <a:gd name="connsiteX19" fmla="*/ 139700 w 1612900"/>
                <a:gd name="connsiteY19" fmla="*/ 215900 h 825500"/>
                <a:gd name="connsiteX20" fmla="*/ 292100 w 1612900"/>
                <a:gd name="connsiteY20" fmla="*/ 127000 h 825500"/>
                <a:gd name="connsiteX21" fmla="*/ 431800 w 1612900"/>
                <a:gd name="connsiteY21" fmla="*/ 63500 h 825500"/>
                <a:gd name="connsiteX22" fmla="*/ 533400 w 1612900"/>
                <a:gd name="connsiteY22" fmla="*/ 25400 h 825500"/>
                <a:gd name="connsiteX23" fmla="*/ 584200 w 1612900"/>
                <a:gd name="connsiteY23" fmla="*/ 0 h 825500"/>
                <a:gd name="connsiteX24" fmla="*/ 762000 w 1612900"/>
                <a:gd name="connsiteY24" fmla="*/ 63500 h 825500"/>
                <a:gd name="connsiteX25" fmla="*/ 965200 w 1612900"/>
                <a:gd name="connsiteY25" fmla="*/ 114300 h 825500"/>
                <a:gd name="connsiteX26" fmla="*/ 1054100 w 1612900"/>
                <a:gd name="connsiteY26" fmla="*/ 127000 h 825500"/>
                <a:gd name="connsiteX27" fmla="*/ 1206500 w 1612900"/>
                <a:gd name="connsiteY27" fmla="*/ 152400 h 825500"/>
                <a:gd name="connsiteX28" fmla="*/ 1333500 w 1612900"/>
                <a:gd name="connsiteY28" fmla="*/ 165100 h 825500"/>
                <a:gd name="connsiteX29" fmla="*/ 1612900 w 1612900"/>
                <a:gd name="connsiteY29" fmla="*/ 254000 h 825500"/>
                <a:gd name="connsiteX0" fmla="*/ 1612900 w 1612900"/>
                <a:gd name="connsiteY0" fmla="*/ 254000 h 825500"/>
                <a:gd name="connsiteX1" fmla="*/ 1536700 w 1612900"/>
                <a:gd name="connsiteY1" fmla="*/ 419100 h 825500"/>
                <a:gd name="connsiteX2" fmla="*/ 1447800 w 1612900"/>
                <a:gd name="connsiteY2" fmla="*/ 546100 h 825500"/>
                <a:gd name="connsiteX3" fmla="*/ 1295400 w 1612900"/>
                <a:gd name="connsiteY3" fmla="*/ 673100 h 825500"/>
                <a:gd name="connsiteX4" fmla="*/ 1092200 w 1612900"/>
                <a:gd name="connsiteY4" fmla="*/ 825500 h 825500"/>
                <a:gd name="connsiteX5" fmla="*/ 1066800 w 1612900"/>
                <a:gd name="connsiteY5" fmla="*/ 825500 h 825500"/>
                <a:gd name="connsiteX6" fmla="*/ 939800 w 1612900"/>
                <a:gd name="connsiteY6" fmla="*/ 749300 h 825500"/>
                <a:gd name="connsiteX7" fmla="*/ 838200 w 1612900"/>
                <a:gd name="connsiteY7" fmla="*/ 698500 h 825500"/>
                <a:gd name="connsiteX8" fmla="*/ 685800 w 1612900"/>
                <a:gd name="connsiteY8" fmla="*/ 647700 h 825500"/>
                <a:gd name="connsiteX9" fmla="*/ 628650 w 1612900"/>
                <a:gd name="connsiteY9" fmla="*/ 622300 h 825500"/>
                <a:gd name="connsiteX10" fmla="*/ 685800 w 1612900"/>
                <a:gd name="connsiteY10" fmla="*/ 469900 h 825500"/>
                <a:gd name="connsiteX11" fmla="*/ 762000 w 1612900"/>
                <a:gd name="connsiteY11" fmla="*/ 266700 h 825500"/>
                <a:gd name="connsiteX12" fmla="*/ 584200 w 1612900"/>
                <a:gd name="connsiteY12" fmla="*/ 393700 h 825500"/>
                <a:gd name="connsiteX13" fmla="*/ 266700 w 1612900"/>
                <a:gd name="connsiteY13" fmla="*/ 533400 h 825500"/>
                <a:gd name="connsiteX14" fmla="*/ 190500 w 1612900"/>
                <a:gd name="connsiteY14" fmla="*/ 482600 h 825500"/>
                <a:gd name="connsiteX15" fmla="*/ 76200 w 1612900"/>
                <a:gd name="connsiteY15" fmla="*/ 431800 h 825500"/>
                <a:gd name="connsiteX16" fmla="*/ 12700 w 1612900"/>
                <a:gd name="connsiteY16" fmla="*/ 381000 h 825500"/>
                <a:gd name="connsiteX17" fmla="*/ 0 w 1612900"/>
                <a:gd name="connsiteY17" fmla="*/ 355600 h 825500"/>
                <a:gd name="connsiteX18" fmla="*/ 88900 w 1612900"/>
                <a:gd name="connsiteY18" fmla="*/ 254000 h 825500"/>
                <a:gd name="connsiteX19" fmla="*/ 139700 w 1612900"/>
                <a:gd name="connsiteY19" fmla="*/ 215900 h 825500"/>
                <a:gd name="connsiteX20" fmla="*/ 292100 w 1612900"/>
                <a:gd name="connsiteY20" fmla="*/ 127000 h 825500"/>
                <a:gd name="connsiteX21" fmla="*/ 431800 w 1612900"/>
                <a:gd name="connsiteY21" fmla="*/ 63500 h 825500"/>
                <a:gd name="connsiteX22" fmla="*/ 533400 w 1612900"/>
                <a:gd name="connsiteY22" fmla="*/ 25400 h 825500"/>
                <a:gd name="connsiteX23" fmla="*/ 584200 w 1612900"/>
                <a:gd name="connsiteY23" fmla="*/ 0 h 825500"/>
                <a:gd name="connsiteX24" fmla="*/ 762000 w 1612900"/>
                <a:gd name="connsiteY24" fmla="*/ 63500 h 825500"/>
                <a:gd name="connsiteX25" fmla="*/ 965200 w 1612900"/>
                <a:gd name="connsiteY25" fmla="*/ 114300 h 825500"/>
                <a:gd name="connsiteX26" fmla="*/ 1054100 w 1612900"/>
                <a:gd name="connsiteY26" fmla="*/ 127000 h 825500"/>
                <a:gd name="connsiteX27" fmla="*/ 1206500 w 1612900"/>
                <a:gd name="connsiteY27" fmla="*/ 152400 h 825500"/>
                <a:gd name="connsiteX28" fmla="*/ 1333500 w 1612900"/>
                <a:gd name="connsiteY28" fmla="*/ 165100 h 825500"/>
                <a:gd name="connsiteX29" fmla="*/ 1612900 w 1612900"/>
                <a:gd name="connsiteY29" fmla="*/ 254000 h 825500"/>
                <a:gd name="connsiteX0" fmla="*/ 1612900 w 1612900"/>
                <a:gd name="connsiteY0" fmla="*/ 254000 h 825500"/>
                <a:gd name="connsiteX1" fmla="*/ 1536700 w 1612900"/>
                <a:gd name="connsiteY1" fmla="*/ 419100 h 825500"/>
                <a:gd name="connsiteX2" fmla="*/ 1447800 w 1612900"/>
                <a:gd name="connsiteY2" fmla="*/ 546100 h 825500"/>
                <a:gd name="connsiteX3" fmla="*/ 1295400 w 1612900"/>
                <a:gd name="connsiteY3" fmla="*/ 673100 h 825500"/>
                <a:gd name="connsiteX4" fmla="*/ 1092200 w 1612900"/>
                <a:gd name="connsiteY4" fmla="*/ 825500 h 825500"/>
                <a:gd name="connsiteX5" fmla="*/ 1066800 w 1612900"/>
                <a:gd name="connsiteY5" fmla="*/ 825500 h 825500"/>
                <a:gd name="connsiteX6" fmla="*/ 939800 w 1612900"/>
                <a:gd name="connsiteY6" fmla="*/ 749300 h 825500"/>
                <a:gd name="connsiteX7" fmla="*/ 838200 w 1612900"/>
                <a:gd name="connsiteY7" fmla="*/ 698500 h 825500"/>
                <a:gd name="connsiteX8" fmla="*/ 685800 w 1612900"/>
                <a:gd name="connsiteY8" fmla="*/ 647700 h 825500"/>
                <a:gd name="connsiteX9" fmla="*/ 609600 w 1612900"/>
                <a:gd name="connsiteY9" fmla="*/ 641350 h 825500"/>
                <a:gd name="connsiteX10" fmla="*/ 685800 w 1612900"/>
                <a:gd name="connsiteY10" fmla="*/ 469900 h 825500"/>
                <a:gd name="connsiteX11" fmla="*/ 762000 w 1612900"/>
                <a:gd name="connsiteY11" fmla="*/ 266700 h 825500"/>
                <a:gd name="connsiteX12" fmla="*/ 584200 w 1612900"/>
                <a:gd name="connsiteY12" fmla="*/ 393700 h 825500"/>
                <a:gd name="connsiteX13" fmla="*/ 266700 w 1612900"/>
                <a:gd name="connsiteY13" fmla="*/ 533400 h 825500"/>
                <a:gd name="connsiteX14" fmla="*/ 190500 w 1612900"/>
                <a:gd name="connsiteY14" fmla="*/ 482600 h 825500"/>
                <a:gd name="connsiteX15" fmla="*/ 76200 w 1612900"/>
                <a:gd name="connsiteY15" fmla="*/ 431800 h 825500"/>
                <a:gd name="connsiteX16" fmla="*/ 12700 w 1612900"/>
                <a:gd name="connsiteY16" fmla="*/ 381000 h 825500"/>
                <a:gd name="connsiteX17" fmla="*/ 0 w 1612900"/>
                <a:gd name="connsiteY17" fmla="*/ 355600 h 825500"/>
                <a:gd name="connsiteX18" fmla="*/ 88900 w 1612900"/>
                <a:gd name="connsiteY18" fmla="*/ 254000 h 825500"/>
                <a:gd name="connsiteX19" fmla="*/ 139700 w 1612900"/>
                <a:gd name="connsiteY19" fmla="*/ 215900 h 825500"/>
                <a:gd name="connsiteX20" fmla="*/ 292100 w 1612900"/>
                <a:gd name="connsiteY20" fmla="*/ 127000 h 825500"/>
                <a:gd name="connsiteX21" fmla="*/ 431800 w 1612900"/>
                <a:gd name="connsiteY21" fmla="*/ 63500 h 825500"/>
                <a:gd name="connsiteX22" fmla="*/ 533400 w 1612900"/>
                <a:gd name="connsiteY22" fmla="*/ 25400 h 825500"/>
                <a:gd name="connsiteX23" fmla="*/ 584200 w 1612900"/>
                <a:gd name="connsiteY23" fmla="*/ 0 h 825500"/>
                <a:gd name="connsiteX24" fmla="*/ 762000 w 1612900"/>
                <a:gd name="connsiteY24" fmla="*/ 63500 h 825500"/>
                <a:gd name="connsiteX25" fmla="*/ 965200 w 1612900"/>
                <a:gd name="connsiteY25" fmla="*/ 114300 h 825500"/>
                <a:gd name="connsiteX26" fmla="*/ 1054100 w 1612900"/>
                <a:gd name="connsiteY26" fmla="*/ 127000 h 825500"/>
                <a:gd name="connsiteX27" fmla="*/ 1206500 w 1612900"/>
                <a:gd name="connsiteY27" fmla="*/ 152400 h 825500"/>
                <a:gd name="connsiteX28" fmla="*/ 1333500 w 1612900"/>
                <a:gd name="connsiteY28" fmla="*/ 165100 h 825500"/>
                <a:gd name="connsiteX29" fmla="*/ 1612900 w 1612900"/>
                <a:gd name="connsiteY29" fmla="*/ 254000 h 825500"/>
                <a:gd name="connsiteX0" fmla="*/ 1638300 w 1638300"/>
                <a:gd name="connsiteY0" fmla="*/ 254000 h 825500"/>
                <a:gd name="connsiteX1" fmla="*/ 1562100 w 1638300"/>
                <a:gd name="connsiteY1" fmla="*/ 419100 h 825500"/>
                <a:gd name="connsiteX2" fmla="*/ 1473200 w 1638300"/>
                <a:gd name="connsiteY2" fmla="*/ 546100 h 825500"/>
                <a:gd name="connsiteX3" fmla="*/ 1320800 w 1638300"/>
                <a:gd name="connsiteY3" fmla="*/ 673100 h 825500"/>
                <a:gd name="connsiteX4" fmla="*/ 1117600 w 1638300"/>
                <a:gd name="connsiteY4" fmla="*/ 825500 h 825500"/>
                <a:gd name="connsiteX5" fmla="*/ 1092200 w 1638300"/>
                <a:gd name="connsiteY5" fmla="*/ 825500 h 825500"/>
                <a:gd name="connsiteX6" fmla="*/ 965200 w 1638300"/>
                <a:gd name="connsiteY6" fmla="*/ 749300 h 825500"/>
                <a:gd name="connsiteX7" fmla="*/ 863600 w 1638300"/>
                <a:gd name="connsiteY7" fmla="*/ 698500 h 825500"/>
                <a:gd name="connsiteX8" fmla="*/ 711200 w 1638300"/>
                <a:gd name="connsiteY8" fmla="*/ 647700 h 825500"/>
                <a:gd name="connsiteX9" fmla="*/ 635000 w 1638300"/>
                <a:gd name="connsiteY9" fmla="*/ 641350 h 825500"/>
                <a:gd name="connsiteX10" fmla="*/ 711200 w 1638300"/>
                <a:gd name="connsiteY10" fmla="*/ 469900 h 825500"/>
                <a:gd name="connsiteX11" fmla="*/ 787400 w 1638300"/>
                <a:gd name="connsiteY11" fmla="*/ 266700 h 825500"/>
                <a:gd name="connsiteX12" fmla="*/ 609600 w 1638300"/>
                <a:gd name="connsiteY12" fmla="*/ 393700 h 825500"/>
                <a:gd name="connsiteX13" fmla="*/ 292100 w 1638300"/>
                <a:gd name="connsiteY13" fmla="*/ 533400 h 825500"/>
                <a:gd name="connsiteX14" fmla="*/ 215900 w 1638300"/>
                <a:gd name="connsiteY14" fmla="*/ 482600 h 825500"/>
                <a:gd name="connsiteX15" fmla="*/ 101600 w 1638300"/>
                <a:gd name="connsiteY15" fmla="*/ 431800 h 825500"/>
                <a:gd name="connsiteX16" fmla="*/ 38100 w 1638300"/>
                <a:gd name="connsiteY16" fmla="*/ 381000 h 825500"/>
                <a:gd name="connsiteX17" fmla="*/ 0 w 1638300"/>
                <a:gd name="connsiteY17" fmla="*/ 381000 h 825500"/>
                <a:gd name="connsiteX18" fmla="*/ 114300 w 1638300"/>
                <a:gd name="connsiteY18" fmla="*/ 254000 h 825500"/>
                <a:gd name="connsiteX19" fmla="*/ 165100 w 1638300"/>
                <a:gd name="connsiteY19" fmla="*/ 215900 h 825500"/>
                <a:gd name="connsiteX20" fmla="*/ 317500 w 1638300"/>
                <a:gd name="connsiteY20" fmla="*/ 127000 h 825500"/>
                <a:gd name="connsiteX21" fmla="*/ 457200 w 1638300"/>
                <a:gd name="connsiteY21" fmla="*/ 63500 h 825500"/>
                <a:gd name="connsiteX22" fmla="*/ 558800 w 1638300"/>
                <a:gd name="connsiteY22" fmla="*/ 25400 h 825500"/>
                <a:gd name="connsiteX23" fmla="*/ 609600 w 1638300"/>
                <a:gd name="connsiteY23" fmla="*/ 0 h 825500"/>
                <a:gd name="connsiteX24" fmla="*/ 787400 w 1638300"/>
                <a:gd name="connsiteY24" fmla="*/ 63500 h 825500"/>
                <a:gd name="connsiteX25" fmla="*/ 990600 w 1638300"/>
                <a:gd name="connsiteY25" fmla="*/ 114300 h 825500"/>
                <a:gd name="connsiteX26" fmla="*/ 1079500 w 1638300"/>
                <a:gd name="connsiteY26" fmla="*/ 127000 h 825500"/>
                <a:gd name="connsiteX27" fmla="*/ 1231900 w 1638300"/>
                <a:gd name="connsiteY27" fmla="*/ 152400 h 825500"/>
                <a:gd name="connsiteX28" fmla="*/ 1358900 w 1638300"/>
                <a:gd name="connsiteY28" fmla="*/ 165100 h 825500"/>
                <a:gd name="connsiteX29" fmla="*/ 1638300 w 1638300"/>
                <a:gd name="connsiteY29" fmla="*/ 254000 h 825500"/>
                <a:gd name="connsiteX0" fmla="*/ 1638300 w 1638300"/>
                <a:gd name="connsiteY0" fmla="*/ 254000 h 825500"/>
                <a:gd name="connsiteX1" fmla="*/ 1562100 w 1638300"/>
                <a:gd name="connsiteY1" fmla="*/ 419100 h 825500"/>
                <a:gd name="connsiteX2" fmla="*/ 1473200 w 1638300"/>
                <a:gd name="connsiteY2" fmla="*/ 546100 h 825500"/>
                <a:gd name="connsiteX3" fmla="*/ 1320800 w 1638300"/>
                <a:gd name="connsiteY3" fmla="*/ 673100 h 825500"/>
                <a:gd name="connsiteX4" fmla="*/ 1117600 w 1638300"/>
                <a:gd name="connsiteY4" fmla="*/ 825500 h 825500"/>
                <a:gd name="connsiteX5" fmla="*/ 1092200 w 1638300"/>
                <a:gd name="connsiteY5" fmla="*/ 825500 h 825500"/>
                <a:gd name="connsiteX6" fmla="*/ 965200 w 1638300"/>
                <a:gd name="connsiteY6" fmla="*/ 749300 h 825500"/>
                <a:gd name="connsiteX7" fmla="*/ 863600 w 1638300"/>
                <a:gd name="connsiteY7" fmla="*/ 698500 h 825500"/>
                <a:gd name="connsiteX8" fmla="*/ 711200 w 1638300"/>
                <a:gd name="connsiteY8" fmla="*/ 647700 h 825500"/>
                <a:gd name="connsiteX9" fmla="*/ 635000 w 1638300"/>
                <a:gd name="connsiteY9" fmla="*/ 641350 h 825500"/>
                <a:gd name="connsiteX10" fmla="*/ 711200 w 1638300"/>
                <a:gd name="connsiteY10" fmla="*/ 469900 h 825500"/>
                <a:gd name="connsiteX11" fmla="*/ 787400 w 1638300"/>
                <a:gd name="connsiteY11" fmla="*/ 266700 h 825500"/>
                <a:gd name="connsiteX12" fmla="*/ 609600 w 1638300"/>
                <a:gd name="connsiteY12" fmla="*/ 393700 h 825500"/>
                <a:gd name="connsiteX13" fmla="*/ 292100 w 1638300"/>
                <a:gd name="connsiteY13" fmla="*/ 533400 h 825500"/>
                <a:gd name="connsiteX14" fmla="*/ 215900 w 1638300"/>
                <a:gd name="connsiteY14" fmla="*/ 482600 h 825500"/>
                <a:gd name="connsiteX15" fmla="*/ 101600 w 1638300"/>
                <a:gd name="connsiteY15" fmla="*/ 431800 h 825500"/>
                <a:gd name="connsiteX16" fmla="*/ 50800 w 1638300"/>
                <a:gd name="connsiteY16" fmla="*/ 387350 h 825500"/>
                <a:gd name="connsiteX17" fmla="*/ 0 w 1638300"/>
                <a:gd name="connsiteY17" fmla="*/ 381000 h 825500"/>
                <a:gd name="connsiteX18" fmla="*/ 114300 w 1638300"/>
                <a:gd name="connsiteY18" fmla="*/ 254000 h 825500"/>
                <a:gd name="connsiteX19" fmla="*/ 165100 w 1638300"/>
                <a:gd name="connsiteY19" fmla="*/ 215900 h 825500"/>
                <a:gd name="connsiteX20" fmla="*/ 317500 w 1638300"/>
                <a:gd name="connsiteY20" fmla="*/ 127000 h 825500"/>
                <a:gd name="connsiteX21" fmla="*/ 457200 w 1638300"/>
                <a:gd name="connsiteY21" fmla="*/ 63500 h 825500"/>
                <a:gd name="connsiteX22" fmla="*/ 558800 w 1638300"/>
                <a:gd name="connsiteY22" fmla="*/ 25400 h 825500"/>
                <a:gd name="connsiteX23" fmla="*/ 609600 w 1638300"/>
                <a:gd name="connsiteY23" fmla="*/ 0 h 825500"/>
                <a:gd name="connsiteX24" fmla="*/ 787400 w 1638300"/>
                <a:gd name="connsiteY24" fmla="*/ 63500 h 825500"/>
                <a:gd name="connsiteX25" fmla="*/ 990600 w 1638300"/>
                <a:gd name="connsiteY25" fmla="*/ 114300 h 825500"/>
                <a:gd name="connsiteX26" fmla="*/ 1079500 w 1638300"/>
                <a:gd name="connsiteY26" fmla="*/ 127000 h 825500"/>
                <a:gd name="connsiteX27" fmla="*/ 1231900 w 1638300"/>
                <a:gd name="connsiteY27" fmla="*/ 152400 h 825500"/>
                <a:gd name="connsiteX28" fmla="*/ 1358900 w 1638300"/>
                <a:gd name="connsiteY28" fmla="*/ 165100 h 825500"/>
                <a:gd name="connsiteX29" fmla="*/ 1638300 w 1638300"/>
                <a:gd name="connsiteY29" fmla="*/ 254000 h 825500"/>
                <a:gd name="connsiteX0" fmla="*/ 1638300 w 1638300"/>
                <a:gd name="connsiteY0" fmla="*/ 254000 h 825500"/>
                <a:gd name="connsiteX1" fmla="*/ 1562100 w 1638300"/>
                <a:gd name="connsiteY1" fmla="*/ 419100 h 825500"/>
                <a:gd name="connsiteX2" fmla="*/ 1473200 w 1638300"/>
                <a:gd name="connsiteY2" fmla="*/ 546100 h 825500"/>
                <a:gd name="connsiteX3" fmla="*/ 1320800 w 1638300"/>
                <a:gd name="connsiteY3" fmla="*/ 673100 h 825500"/>
                <a:gd name="connsiteX4" fmla="*/ 1117600 w 1638300"/>
                <a:gd name="connsiteY4" fmla="*/ 825500 h 825500"/>
                <a:gd name="connsiteX5" fmla="*/ 1092200 w 1638300"/>
                <a:gd name="connsiteY5" fmla="*/ 825500 h 825500"/>
                <a:gd name="connsiteX6" fmla="*/ 965200 w 1638300"/>
                <a:gd name="connsiteY6" fmla="*/ 749300 h 825500"/>
                <a:gd name="connsiteX7" fmla="*/ 863600 w 1638300"/>
                <a:gd name="connsiteY7" fmla="*/ 698500 h 825500"/>
                <a:gd name="connsiteX8" fmla="*/ 711200 w 1638300"/>
                <a:gd name="connsiteY8" fmla="*/ 647700 h 825500"/>
                <a:gd name="connsiteX9" fmla="*/ 635000 w 1638300"/>
                <a:gd name="connsiteY9" fmla="*/ 641350 h 825500"/>
                <a:gd name="connsiteX10" fmla="*/ 711200 w 1638300"/>
                <a:gd name="connsiteY10" fmla="*/ 469900 h 825500"/>
                <a:gd name="connsiteX11" fmla="*/ 787400 w 1638300"/>
                <a:gd name="connsiteY11" fmla="*/ 266700 h 825500"/>
                <a:gd name="connsiteX12" fmla="*/ 609600 w 1638300"/>
                <a:gd name="connsiteY12" fmla="*/ 393700 h 825500"/>
                <a:gd name="connsiteX13" fmla="*/ 455752 w 1638300"/>
                <a:gd name="connsiteY13" fmla="*/ 597078 h 825500"/>
                <a:gd name="connsiteX14" fmla="*/ 215900 w 1638300"/>
                <a:gd name="connsiteY14" fmla="*/ 482600 h 825500"/>
                <a:gd name="connsiteX15" fmla="*/ 101600 w 1638300"/>
                <a:gd name="connsiteY15" fmla="*/ 431800 h 825500"/>
                <a:gd name="connsiteX16" fmla="*/ 50800 w 1638300"/>
                <a:gd name="connsiteY16" fmla="*/ 387350 h 825500"/>
                <a:gd name="connsiteX17" fmla="*/ 0 w 1638300"/>
                <a:gd name="connsiteY17" fmla="*/ 381000 h 825500"/>
                <a:gd name="connsiteX18" fmla="*/ 114300 w 1638300"/>
                <a:gd name="connsiteY18" fmla="*/ 254000 h 825500"/>
                <a:gd name="connsiteX19" fmla="*/ 165100 w 1638300"/>
                <a:gd name="connsiteY19" fmla="*/ 215900 h 825500"/>
                <a:gd name="connsiteX20" fmla="*/ 317500 w 1638300"/>
                <a:gd name="connsiteY20" fmla="*/ 127000 h 825500"/>
                <a:gd name="connsiteX21" fmla="*/ 457200 w 1638300"/>
                <a:gd name="connsiteY21" fmla="*/ 63500 h 825500"/>
                <a:gd name="connsiteX22" fmla="*/ 558800 w 1638300"/>
                <a:gd name="connsiteY22" fmla="*/ 25400 h 825500"/>
                <a:gd name="connsiteX23" fmla="*/ 609600 w 1638300"/>
                <a:gd name="connsiteY23" fmla="*/ 0 h 825500"/>
                <a:gd name="connsiteX24" fmla="*/ 787400 w 1638300"/>
                <a:gd name="connsiteY24" fmla="*/ 63500 h 825500"/>
                <a:gd name="connsiteX25" fmla="*/ 990600 w 1638300"/>
                <a:gd name="connsiteY25" fmla="*/ 114300 h 825500"/>
                <a:gd name="connsiteX26" fmla="*/ 1079500 w 1638300"/>
                <a:gd name="connsiteY26" fmla="*/ 127000 h 825500"/>
                <a:gd name="connsiteX27" fmla="*/ 1231900 w 1638300"/>
                <a:gd name="connsiteY27" fmla="*/ 152400 h 825500"/>
                <a:gd name="connsiteX28" fmla="*/ 1358900 w 1638300"/>
                <a:gd name="connsiteY28" fmla="*/ 165100 h 825500"/>
                <a:gd name="connsiteX29" fmla="*/ 1638300 w 1638300"/>
                <a:gd name="connsiteY29" fmla="*/ 254000 h 825500"/>
                <a:gd name="connsiteX0" fmla="*/ 1638300 w 1638300"/>
                <a:gd name="connsiteY0" fmla="*/ 254000 h 825500"/>
                <a:gd name="connsiteX1" fmla="*/ 1562100 w 1638300"/>
                <a:gd name="connsiteY1" fmla="*/ 419100 h 825500"/>
                <a:gd name="connsiteX2" fmla="*/ 1473200 w 1638300"/>
                <a:gd name="connsiteY2" fmla="*/ 546100 h 825500"/>
                <a:gd name="connsiteX3" fmla="*/ 1320800 w 1638300"/>
                <a:gd name="connsiteY3" fmla="*/ 673100 h 825500"/>
                <a:gd name="connsiteX4" fmla="*/ 1117600 w 1638300"/>
                <a:gd name="connsiteY4" fmla="*/ 825500 h 825500"/>
                <a:gd name="connsiteX5" fmla="*/ 1092200 w 1638300"/>
                <a:gd name="connsiteY5" fmla="*/ 825500 h 825500"/>
                <a:gd name="connsiteX6" fmla="*/ 965200 w 1638300"/>
                <a:gd name="connsiteY6" fmla="*/ 749300 h 825500"/>
                <a:gd name="connsiteX7" fmla="*/ 863600 w 1638300"/>
                <a:gd name="connsiteY7" fmla="*/ 698500 h 825500"/>
                <a:gd name="connsiteX8" fmla="*/ 711200 w 1638300"/>
                <a:gd name="connsiteY8" fmla="*/ 647700 h 825500"/>
                <a:gd name="connsiteX9" fmla="*/ 635000 w 1638300"/>
                <a:gd name="connsiteY9" fmla="*/ 641350 h 825500"/>
                <a:gd name="connsiteX10" fmla="*/ 711200 w 1638300"/>
                <a:gd name="connsiteY10" fmla="*/ 469900 h 825500"/>
                <a:gd name="connsiteX11" fmla="*/ 787400 w 1638300"/>
                <a:gd name="connsiteY11" fmla="*/ 266700 h 825500"/>
                <a:gd name="connsiteX12" fmla="*/ 609600 w 1638300"/>
                <a:gd name="connsiteY12" fmla="*/ 393700 h 825500"/>
                <a:gd name="connsiteX13" fmla="*/ 455752 w 1638300"/>
                <a:gd name="connsiteY13" fmla="*/ 597078 h 825500"/>
                <a:gd name="connsiteX14" fmla="*/ 215900 w 1638300"/>
                <a:gd name="connsiteY14" fmla="*/ 482600 h 825500"/>
                <a:gd name="connsiteX15" fmla="*/ 201214 w 1638300"/>
                <a:gd name="connsiteY15" fmla="*/ 495478 h 825500"/>
                <a:gd name="connsiteX16" fmla="*/ 50800 w 1638300"/>
                <a:gd name="connsiteY16" fmla="*/ 387350 h 825500"/>
                <a:gd name="connsiteX17" fmla="*/ 0 w 1638300"/>
                <a:gd name="connsiteY17" fmla="*/ 381000 h 825500"/>
                <a:gd name="connsiteX18" fmla="*/ 114300 w 1638300"/>
                <a:gd name="connsiteY18" fmla="*/ 254000 h 825500"/>
                <a:gd name="connsiteX19" fmla="*/ 165100 w 1638300"/>
                <a:gd name="connsiteY19" fmla="*/ 215900 h 825500"/>
                <a:gd name="connsiteX20" fmla="*/ 317500 w 1638300"/>
                <a:gd name="connsiteY20" fmla="*/ 127000 h 825500"/>
                <a:gd name="connsiteX21" fmla="*/ 457200 w 1638300"/>
                <a:gd name="connsiteY21" fmla="*/ 63500 h 825500"/>
                <a:gd name="connsiteX22" fmla="*/ 558800 w 1638300"/>
                <a:gd name="connsiteY22" fmla="*/ 25400 h 825500"/>
                <a:gd name="connsiteX23" fmla="*/ 609600 w 1638300"/>
                <a:gd name="connsiteY23" fmla="*/ 0 h 825500"/>
                <a:gd name="connsiteX24" fmla="*/ 787400 w 1638300"/>
                <a:gd name="connsiteY24" fmla="*/ 63500 h 825500"/>
                <a:gd name="connsiteX25" fmla="*/ 990600 w 1638300"/>
                <a:gd name="connsiteY25" fmla="*/ 114300 h 825500"/>
                <a:gd name="connsiteX26" fmla="*/ 1079500 w 1638300"/>
                <a:gd name="connsiteY26" fmla="*/ 127000 h 825500"/>
                <a:gd name="connsiteX27" fmla="*/ 1231900 w 1638300"/>
                <a:gd name="connsiteY27" fmla="*/ 152400 h 825500"/>
                <a:gd name="connsiteX28" fmla="*/ 1358900 w 1638300"/>
                <a:gd name="connsiteY28" fmla="*/ 165100 h 825500"/>
                <a:gd name="connsiteX29" fmla="*/ 1638300 w 1638300"/>
                <a:gd name="connsiteY29" fmla="*/ 254000 h 825500"/>
                <a:gd name="connsiteX0" fmla="*/ 1638300 w 1638300"/>
                <a:gd name="connsiteY0" fmla="*/ 254000 h 825500"/>
                <a:gd name="connsiteX1" fmla="*/ 1562100 w 1638300"/>
                <a:gd name="connsiteY1" fmla="*/ 419100 h 825500"/>
                <a:gd name="connsiteX2" fmla="*/ 1473200 w 1638300"/>
                <a:gd name="connsiteY2" fmla="*/ 546100 h 825500"/>
                <a:gd name="connsiteX3" fmla="*/ 1320800 w 1638300"/>
                <a:gd name="connsiteY3" fmla="*/ 673100 h 825500"/>
                <a:gd name="connsiteX4" fmla="*/ 1117600 w 1638300"/>
                <a:gd name="connsiteY4" fmla="*/ 825500 h 825500"/>
                <a:gd name="connsiteX5" fmla="*/ 1092200 w 1638300"/>
                <a:gd name="connsiteY5" fmla="*/ 825500 h 825500"/>
                <a:gd name="connsiteX6" fmla="*/ 965200 w 1638300"/>
                <a:gd name="connsiteY6" fmla="*/ 749300 h 825500"/>
                <a:gd name="connsiteX7" fmla="*/ 863600 w 1638300"/>
                <a:gd name="connsiteY7" fmla="*/ 698500 h 825500"/>
                <a:gd name="connsiteX8" fmla="*/ 711200 w 1638300"/>
                <a:gd name="connsiteY8" fmla="*/ 647700 h 825500"/>
                <a:gd name="connsiteX9" fmla="*/ 635000 w 1638300"/>
                <a:gd name="connsiteY9" fmla="*/ 641350 h 825500"/>
                <a:gd name="connsiteX10" fmla="*/ 711200 w 1638300"/>
                <a:gd name="connsiteY10" fmla="*/ 469900 h 825500"/>
                <a:gd name="connsiteX11" fmla="*/ 787400 w 1638300"/>
                <a:gd name="connsiteY11" fmla="*/ 266700 h 825500"/>
                <a:gd name="connsiteX12" fmla="*/ 609600 w 1638300"/>
                <a:gd name="connsiteY12" fmla="*/ 393700 h 825500"/>
                <a:gd name="connsiteX13" fmla="*/ 455752 w 1638300"/>
                <a:gd name="connsiteY13" fmla="*/ 597078 h 825500"/>
                <a:gd name="connsiteX14" fmla="*/ 215900 w 1638300"/>
                <a:gd name="connsiteY14" fmla="*/ 482600 h 825500"/>
                <a:gd name="connsiteX15" fmla="*/ 307944 w 1638300"/>
                <a:gd name="connsiteY15" fmla="*/ 545005 h 825500"/>
                <a:gd name="connsiteX16" fmla="*/ 50800 w 1638300"/>
                <a:gd name="connsiteY16" fmla="*/ 387350 h 825500"/>
                <a:gd name="connsiteX17" fmla="*/ 0 w 1638300"/>
                <a:gd name="connsiteY17" fmla="*/ 381000 h 825500"/>
                <a:gd name="connsiteX18" fmla="*/ 114300 w 1638300"/>
                <a:gd name="connsiteY18" fmla="*/ 254000 h 825500"/>
                <a:gd name="connsiteX19" fmla="*/ 165100 w 1638300"/>
                <a:gd name="connsiteY19" fmla="*/ 215900 h 825500"/>
                <a:gd name="connsiteX20" fmla="*/ 317500 w 1638300"/>
                <a:gd name="connsiteY20" fmla="*/ 127000 h 825500"/>
                <a:gd name="connsiteX21" fmla="*/ 457200 w 1638300"/>
                <a:gd name="connsiteY21" fmla="*/ 63500 h 825500"/>
                <a:gd name="connsiteX22" fmla="*/ 558800 w 1638300"/>
                <a:gd name="connsiteY22" fmla="*/ 25400 h 825500"/>
                <a:gd name="connsiteX23" fmla="*/ 609600 w 1638300"/>
                <a:gd name="connsiteY23" fmla="*/ 0 h 825500"/>
                <a:gd name="connsiteX24" fmla="*/ 787400 w 1638300"/>
                <a:gd name="connsiteY24" fmla="*/ 63500 h 825500"/>
                <a:gd name="connsiteX25" fmla="*/ 990600 w 1638300"/>
                <a:gd name="connsiteY25" fmla="*/ 114300 h 825500"/>
                <a:gd name="connsiteX26" fmla="*/ 1079500 w 1638300"/>
                <a:gd name="connsiteY26" fmla="*/ 127000 h 825500"/>
                <a:gd name="connsiteX27" fmla="*/ 1231900 w 1638300"/>
                <a:gd name="connsiteY27" fmla="*/ 152400 h 825500"/>
                <a:gd name="connsiteX28" fmla="*/ 1358900 w 1638300"/>
                <a:gd name="connsiteY28" fmla="*/ 165100 h 825500"/>
                <a:gd name="connsiteX29" fmla="*/ 1638300 w 1638300"/>
                <a:gd name="connsiteY29" fmla="*/ 254000 h 825500"/>
                <a:gd name="connsiteX0" fmla="*/ 1638300 w 1638300"/>
                <a:gd name="connsiteY0" fmla="*/ 254000 h 825500"/>
                <a:gd name="connsiteX1" fmla="*/ 1562100 w 1638300"/>
                <a:gd name="connsiteY1" fmla="*/ 419100 h 825500"/>
                <a:gd name="connsiteX2" fmla="*/ 1473200 w 1638300"/>
                <a:gd name="connsiteY2" fmla="*/ 546100 h 825500"/>
                <a:gd name="connsiteX3" fmla="*/ 1320800 w 1638300"/>
                <a:gd name="connsiteY3" fmla="*/ 673100 h 825500"/>
                <a:gd name="connsiteX4" fmla="*/ 1117600 w 1638300"/>
                <a:gd name="connsiteY4" fmla="*/ 825500 h 825500"/>
                <a:gd name="connsiteX5" fmla="*/ 1092200 w 1638300"/>
                <a:gd name="connsiteY5" fmla="*/ 825500 h 825500"/>
                <a:gd name="connsiteX6" fmla="*/ 965200 w 1638300"/>
                <a:gd name="connsiteY6" fmla="*/ 749300 h 825500"/>
                <a:gd name="connsiteX7" fmla="*/ 863600 w 1638300"/>
                <a:gd name="connsiteY7" fmla="*/ 698500 h 825500"/>
                <a:gd name="connsiteX8" fmla="*/ 711200 w 1638300"/>
                <a:gd name="connsiteY8" fmla="*/ 647700 h 825500"/>
                <a:gd name="connsiteX9" fmla="*/ 635000 w 1638300"/>
                <a:gd name="connsiteY9" fmla="*/ 641350 h 825500"/>
                <a:gd name="connsiteX10" fmla="*/ 711200 w 1638300"/>
                <a:gd name="connsiteY10" fmla="*/ 469900 h 825500"/>
                <a:gd name="connsiteX11" fmla="*/ 787400 w 1638300"/>
                <a:gd name="connsiteY11" fmla="*/ 266700 h 825500"/>
                <a:gd name="connsiteX12" fmla="*/ 609600 w 1638300"/>
                <a:gd name="connsiteY12" fmla="*/ 393700 h 825500"/>
                <a:gd name="connsiteX13" fmla="*/ 455752 w 1638300"/>
                <a:gd name="connsiteY13" fmla="*/ 597078 h 825500"/>
                <a:gd name="connsiteX14" fmla="*/ 215900 w 1638300"/>
                <a:gd name="connsiteY14" fmla="*/ 482600 h 825500"/>
                <a:gd name="connsiteX15" fmla="*/ 307944 w 1638300"/>
                <a:gd name="connsiteY15" fmla="*/ 545005 h 825500"/>
                <a:gd name="connsiteX16" fmla="*/ 214452 w 1638300"/>
                <a:gd name="connsiteY16" fmla="*/ 479329 h 825500"/>
                <a:gd name="connsiteX17" fmla="*/ 0 w 1638300"/>
                <a:gd name="connsiteY17" fmla="*/ 381000 h 825500"/>
                <a:gd name="connsiteX18" fmla="*/ 114300 w 1638300"/>
                <a:gd name="connsiteY18" fmla="*/ 254000 h 825500"/>
                <a:gd name="connsiteX19" fmla="*/ 165100 w 1638300"/>
                <a:gd name="connsiteY19" fmla="*/ 215900 h 825500"/>
                <a:gd name="connsiteX20" fmla="*/ 317500 w 1638300"/>
                <a:gd name="connsiteY20" fmla="*/ 127000 h 825500"/>
                <a:gd name="connsiteX21" fmla="*/ 457200 w 1638300"/>
                <a:gd name="connsiteY21" fmla="*/ 63500 h 825500"/>
                <a:gd name="connsiteX22" fmla="*/ 558800 w 1638300"/>
                <a:gd name="connsiteY22" fmla="*/ 25400 h 825500"/>
                <a:gd name="connsiteX23" fmla="*/ 609600 w 1638300"/>
                <a:gd name="connsiteY23" fmla="*/ 0 h 825500"/>
                <a:gd name="connsiteX24" fmla="*/ 787400 w 1638300"/>
                <a:gd name="connsiteY24" fmla="*/ 63500 h 825500"/>
                <a:gd name="connsiteX25" fmla="*/ 990600 w 1638300"/>
                <a:gd name="connsiteY25" fmla="*/ 114300 h 825500"/>
                <a:gd name="connsiteX26" fmla="*/ 1079500 w 1638300"/>
                <a:gd name="connsiteY26" fmla="*/ 127000 h 825500"/>
                <a:gd name="connsiteX27" fmla="*/ 1231900 w 1638300"/>
                <a:gd name="connsiteY27" fmla="*/ 152400 h 825500"/>
                <a:gd name="connsiteX28" fmla="*/ 1358900 w 1638300"/>
                <a:gd name="connsiteY28" fmla="*/ 165100 h 825500"/>
                <a:gd name="connsiteX29" fmla="*/ 1638300 w 1638300"/>
                <a:gd name="connsiteY29" fmla="*/ 254000 h 825500"/>
                <a:gd name="connsiteX0" fmla="*/ 1524000 w 1524000"/>
                <a:gd name="connsiteY0" fmla="*/ 254000 h 825500"/>
                <a:gd name="connsiteX1" fmla="*/ 1447800 w 1524000"/>
                <a:gd name="connsiteY1" fmla="*/ 419100 h 825500"/>
                <a:gd name="connsiteX2" fmla="*/ 1358900 w 1524000"/>
                <a:gd name="connsiteY2" fmla="*/ 546100 h 825500"/>
                <a:gd name="connsiteX3" fmla="*/ 1206500 w 1524000"/>
                <a:gd name="connsiteY3" fmla="*/ 673100 h 825500"/>
                <a:gd name="connsiteX4" fmla="*/ 1003300 w 1524000"/>
                <a:gd name="connsiteY4" fmla="*/ 825500 h 825500"/>
                <a:gd name="connsiteX5" fmla="*/ 977900 w 1524000"/>
                <a:gd name="connsiteY5" fmla="*/ 825500 h 825500"/>
                <a:gd name="connsiteX6" fmla="*/ 850900 w 1524000"/>
                <a:gd name="connsiteY6" fmla="*/ 749300 h 825500"/>
                <a:gd name="connsiteX7" fmla="*/ 749300 w 1524000"/>
                <a:gd name="connsiteY7" fmla="*/ 698500 h 825500"/>
                <a:gd name="connsiteX8" fmla="*/ 596900 w 1524000"/>
                <a:gd name="connsiteY8" fmla="*/ 647700 h 825500"/>
                <a:gd name="connsiteX9" fmla="*/ 520700 w 1524000"/>
                <a:gd name="connsiteY9" fmla="*/ 641350 h 825500"/>
                <a:gd name="connsiteX10" fmla="*/ 596900 w 1524000"/>
                <a:gd name="connsiteY10" fmla="*/ 469900 h 825500"/>
                <a:gd name="connsiteX11" fmla="*/ 673100 w 1524000"/>
                <a:gd name="connsiteY11" fmla="*/ 266700 h 825500"/>
                <a:gd name="connsiteX12" fmla="*/ 495300 w 1524000"/>
                <a:gd name="connsiteY12" fmla="*/ 393700 h 825500"/>
                <a:gd name="connsiteX13" fmla="*/ 341452 w 1524000"/>
                <a:gd name="connsiteY13" fmla="*/ 597078 h 825500"/>
                <a:gd name="connsiteX14" fmla="*/ 101600 w 1524000"/>
                <a:gd name="connsiteY14" fmla="*/ 482600 h 825500"/>
                <a:gd name="connsiteX15" fmla="*/ 193644 w 1524000"/>
                <a:gd name="connsiteY15" fmla="*/ 545005 h 825500"/>
                <a:gd name="connsiteX16" fmla="*/ 100152 w 1524000"/>
                <a:gd name="connsiteY16" fmla="*/ 479329 h 825500"/>
                <a:gd name="connsiteX17" fmla="*/ 6660 w 1524000"/>
                <a:gd name="connsiteY17" fmla="*/ 472979 h 825500"/>
                <a:gd name="connsiteX18" fmla="*/ 0 w 1524000"/>
                <a:gd name="connsiteY18" fmla="*/ 254000 h 825500"/>
                <a:gd name="connsiteX19" fmla="*/ 50800 w 1524000"/>
                <a:gd name="connsiteY19" fmla="*/ 215900 h 825500"/>
                <a:gd name="connsiteX20" fmla="*/ 203200 w 1524000"/>
                <a:gd name="connsiteY20" fmla="*/ 127000 h 825500"/>
                <a:gd name="connsiteX21" fmla="*/ 342900 w 1524000"/>
                <a:gd name="connsiteY21" fmla="*/ 63500 h 825500"/>
                <a:gd name="connsiteX22" fmla="*/ 444500 w 1524000"/>
                <a:gd name="connsiteY22" fmla="*/ 25400 h 825500"/>
                <a:gd name="connsiteX23" fmla="*/ 495300 w 1524000"/>
                <a:gd name="connsiteY23" fmla="*/ 0 h 825500"/>
                <a:gd name="connsiteX24" fmla="*/ 673100 w 1524000"/>
                <a:gd name="connsiteY24" fmla="*/ 63500 h 825500"/>
                <a:gd name="connsiteX25" fmla="*/ 876300 w 1524000"/>
                <a:gd name="connsiteY25" fmla="*/ 114300 h 825500"/>
                <a:gd name="connsiteX26" fmla="*/ 965200 w 1524000"/>
                <a:gd name="connsiteY26" fmla="*/ 127000 h 825500"/>
                <a:gd name="connsiteX27" fmla="*/ 1117600 w 1524000"/>
                <a:gd name="connsiteY27" fmla="*/ 152400 h 825500"/>
                <a:gd name="connsiteX28" fmla="*/ 1244600 w 1524000"/>
                <a:gd name="connsiteY28" fmla="*/ 165100 h 825500"/>
                <a:gd name="connsiteX29" fmla="*/ 1524000 w 152400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488640 w 1517340"/>
                <a:gd name="connsiteY12" fmla="*/ 393700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93492 w 1517340"/>
                <a:gd name="connsiteY16" fmla="*/ 479329 h 825500"/>
                <a:gd name="connsiteX17" fmla="*/ 0 w 1517340"/>
                <a:gd name="connsiteY17" fmla="*/ 472979 h 825500"/>
                <a:gd name="connsiteX18" fmla="*/ 57378 w 1517340"/>
                <a:gd name="connsiteY18" fmla="*/ 303527 h 825500"/>
                <a:gd name="connsiteX19" fmla="*/ 44140 w 1517340"/>
                <a:gd name="connsiteY19" fmla="*/ 215900 h 825500"/>
                <a:gd name="connsiteX20" fmla="*/ 196540 w 1517340"/>
                <a:gd name="connsiteY20" fmla="*/ 127000 h 825500"/>
                <a:gd name="connsiteX21" fmla="*/ 336240 w 1517340"/>
                <a:gd name="connsiteY21" fmla="*/ 63500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488640 w 1517340"/>
                <a:gd name="connsiteY12" fmla="*/ 393700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93492 w 1517340"/>
                <a:gd name="connsiteY16" fmla="*/ 479329 h 825500"/>
                <a:gd name="connsiteX17" fmla="*/ 0 w 1517340"/>
                <a:gd name="connsiteY17" fmla="*/ 472979 h 825500"/>
                <a:gd name="connsiteX18" fmla="*/ 57378 w 1517340"/>
                <a:gd name="connsiteY18" fmla="*/ 303527 h 825500"/>
                <a:gd name="connsiteX19" fmla="*/ 136639 w 1517340"/>
                <a:gd name="connsiteY19" fmla="*/ 215900 h 825500"/>
                <a:gd name="connsiteX20" fmla="*/ 196540 w 1517340"/>
                <a:gd name="connsiteY20" fmla="*/ 127000 h 825500"/>
                <a:gd name="connsiteX21" fmla="*/ 336240 w 1517340"/>
                <a:gd name="connsiteY21" fmla="*/ 63500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93492 w 1517340"/>
                <a:gd name="connsiteY16" fmla="*/ 479329 h 825500"/>
                <a:gd name="connsiteX17" fmla="*/ 0 w 1517340"/>
                <a:gd name="connsiteY17" fmla="*/ 472979 h 825500"/>
                <a:gd name="connsiteX18" fmla="*/ 57378 w 1517340"/>
                <a:gd name="connsiteY18" fmla="*/ 303527 h 825500"/>
                <a:gd name="connsiteX19" fmla="*/ 136639 w 1517340"/>
                <a:gd name="connsiteY19" fmla="*/ 215900 h 825500"/>
                <a:gd name="connsiteX20" fmla="*/ 196540 w 1517340"/>
                <a:gd name="connsiteY20" fmla="*/ 127000 h 825500"/>
                <a:gd name="connsiteX21" fmla="*/ 336240 w 1517340"/>
                <a:gd name="connsiteY21" fmla="*/ 63500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93492 w 1517340"/>
                <a:gd name="connsiteY16" fmla="*/ 479329 h 825500"/>
                <a:gd name="connsiteX17" fmla="*/ 0 w 1517340"/>
                <a:gd name="connsiteY17" fmla="*/ 472979 h 825500"/>
                <a:gd name="connsiteX18" fmla="*/ 57378 w 1517340"/>
                <a:gd name="connsiteY18" fmla="*/ 303527 h 825500"/>
                <a:gd name="connsiteX19" fmla="*/ 193562 w 1517340"/>
                <a:gd name="connsiteY19" fmla="*/ 237126 h 825500"/>
                <a:gd name="connsiteX20" fmla="*/ 196540 w 1517340"/>
                <a:gd name="connsiteY20" fmla="*/ 127000 h 825500"/>
                <a:gd name="connsiteX21" fmla="*/ 336240 w 1517340"/>
                <a:gd name="connsiteY21" fmla="*/ 63500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93492 w 1517340"/>
                <a:gd name="connsiteY16" fmla="*/ 479329 h 825500"/>
                <a:gd name="connsiteX17" fmla="*/ 0 w 1517340"/>
                <a:gd name="connsiteY17" fmla="*/ 472979 h 825500"/>
                <a:gd name="connsiteX18" fmla="*/ 57378 w 1517340"/>
                <a:gd name="connsiteY18" fmla="*/ 303527 h 825500"/>
                <a:gd name="connsiteX19" fmla="*/ 193562 w 1517340"/>
                <a:gd name="connsiteY19" fmla="*/ 237126 h 825500"/>
                <a:gd name="connsiteX20" fmla="*/ 281924 w 1517340"/>
                <a:gd name="connsiteY20" fmla="*/ 162376 h 825500"/>
                <a:gd name="connsiteX21" fmla="*/ 336240 w 1517340"/>
                <a:gd name="connsiteY21" fmla="*/ 63500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93492 w 1517340"/>
                <a:gd name="connsiteY16" fmla="*/ 479329 h 825500"/>
                <a:gd name="connsiteX17" fmla="*/ 0 w 1517340"/>
                <a:gd name="connsiteY17" fmla="*/ 472979 h 825500"/>
                <a:gd name="connsiteX18" fmla="*/ 57378 w 1517340"/>
                <a:gd name="connsiteY18" fmla="*/ 303527 h 825500"/>
                <a:gd name="connsiteX19" fmla="*/ 193562 w 1517340"/>
                <a:gd name="connsiteY19" fmla="*/ 237126 h 825500"/>
                <a:gd name="connsiteX20" fmla="*/ 281924 w 1517340"/>
                <a:gd name="connsiteY20" fmla="*/ 162376 h 825500"/>
                <a:gd name="connsiteX21" fmla="*/ 378932 w 1517340"/>
                <a:gd name="connsiteY21" fmla="*/ 77651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93492 w 1517340"/>
                <a:gd name="connsiteY16" fmla="*/ 479329 h 825500"/>
                <a:gd name="connsiteX17" fmla="*/ 0 w 1517340"/>
                <a:gd name="connsiteY17" fmla="*/ 472979 h 825500"/>
                <a:gd name="connsiteX18" fmla="*/ 100070 w 1517340"/>
                <a:gd name="connsiteY18" fmla="*/ 324753 h 825500"/>
                <a:gd name="connsiteX19" fmla="*/ 193562 w 1517340"/>
                <a:gd name="connsiteY19" fmla="*/ 237126 h 825500"/>
                <a:gd name="connsiteX20" fmla="*/ 281924 w 1517340"/>
                <a:gd name="connsiteY20" fmla="*/ 162376 h 825500"/>
                <a:gd name="connsiteX21" fmla="*/ 378932 w 1517340"/>
                <a:gd name="connsiteY21" fmla="*/ 77651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175763 w 1517340"/>
                <a:gd name="connsiteY16" fmla="*/ 450586 h 825500"/>
                <a:gd name="connsiteX17" fmla="*/ 0 w 1517340"/>
                <a:gd name="connsiteY17" fmla="*/ 472979 h 825500"/>
                <a:gd name="connsiteX18" fmla="*/ 100070 w 1517340"/>
                <a:gd name="connsiteY18" fmla="*/ 324753 h 825500"/>
                <a:gd name="connsiteX19" fmla="*/ 193562 w 1517340"/>
                <a:gd name="connsiteY19" fmla="*/ 237126 h 825500"/>
                <a:gd name="connsiteX20" fmla="*/ 281924 w 1517340"/>
                <a:gd name="connsiteY20" fmla="*/ 162376 h 825500"/>
                <a:gd name="connsiteX21" fmla="*/ 378932 w 1517340"/>
                <a:gd name="connsiteY21" fmla="*/ 77651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186984 w 1517340"/>
                <a:gd name="connsiteY14" fmla="*/ 545005 h 825500"/>
                <a:gd name="connsiteX15" fmla="*/ 175763 w 1517340"/>
                <a:gd name="connsiteY15" fmla="*/ 450586 h 825500"/>
                <a:gd name="connsiteX16" fmla="*/ 0 w 1517340"/>
                <a:gd name="connsiteY16" fmla="*/ 472979 h 825500"/>
                <a:gd name="connsiteX17" fmla="*/ 100070 w 1517340"/>
                <a:gd name="connsiteY17" fmla="*/ 324753 h 825500"/>
                <a:gd name="connsiteX18" fmla="*/ 193562 w 1517340"/>
                <a:gd name="connsiteY18" fmla="*/ 237126 h 825500"/>
                <a:gd name="connsiteX19" fmla="*/ 281924 w 1517340"/>
                <a:gd name="connsiteY19" fmla="*/ 162376 h 825500"/>
                <a:gd name="connsiteX20" fmla="*/ 378932 w 1517340"/>
                <a:gd name="connsiteY20" fmla="*/ 77651 h 825500"/>
                <a:gd name="connsiteX21" fmla="*/ 437840 w 1517340"/>
                <a:gd name="connsiteY21" fmla="*/ 25400 h 825500"/>
                <a:gd name="connsiteX22" fmla="*/ 488640 w 1517340"/>
                <a:gd name="connsiteY22" fmla="*/ 0 h 825500"/>
                <a:gd name="connsiteX23" fmla="*/ 666440 w 1517340"/>
                <a:gd name="connsiteY23" fmla="*/ 63500 h 825500"/>
                <a:gd name="connsiteX24" fmla="*/ 869640 w 1517340"/>
                <a:gd name="connsiteY24" fmla="*/ 114300 h 825500"/>
                <a:gd name="connsiteX25" fmla="*/ 958540 w 1517340"/>
                <a:gd name="connsiteY25" fmla="*/ 127000 h 825500"/>
                <a:gd name="connsiteX26" fmla="*/ 1110940 w 1517340"/>
                <a:gd name="connsiteY26" fmla="*/ 152400 h 825500"/>
                <a:gd name="connsiteX27" fmla="*/ 1237940 w 1517340"/>
                <a:gd name="connsiteY27" fmla="*/ 165100 h 825500"/>
                <a:gd name="connsiteX28" fmla="*/ 1517340 w 1517340"/>
                <a:gd name="connsiteY28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186984 w 1517340"/>
                <a:gd name="connsiteY14" fmla="*/ 545005 h 825500"/>
                <a:gd name="connsiteX15" fmla="*/ 146858 w 1517340"/>
                <a:gd name="connsiteY15" fmla="*/ 525761 h 825500"/>
                <a:gd name="connsiteX16" fmla="*/ 0 w 1517340"/>
                <a:gd name="connsiteY16" fmla="*/ 472979 h 825500"/>
                <a:gd name="connsiteX17" fmla="*/ 100070 w 1517340"/>
                <a:gd name="connsiteY17" fmla="*/ 324753 h 825500"/>
                <a:gd name="connsiteX18" fmla="*/ 193562 w 1517340"/>
                <a:gd name="connsiteY18" fmla="*/ 237126 h 825500"/>
                <a:gd name="connsiteX19" fmla="*/ 281924 w 1517340"/>
                <a:gd name="connsiteY19" fmla="*/ 162376 h 825500"/>
                <a:gd name="connsiteX20" fmla="*/ 378932 w 1517340"/>
                <a:gd name="connsiteY20" fmla="*/ 77651 h 825500"/>
                <a:gd name="connsiteX21" fmla="*/ 437840 w 1517340"/>
                <a:gd name="connsiteY21" fmla="*/ 25400 h 825500"/>
                <a:gd name="connsiteX22" fmla="*/ 488640 w 1517340"/>
                <a:gd name="connsiteY22" fmla="*/ 0 h 825500"/>
                <a:gd name="connsiteX23" fmla="*/ 666440 w 1517340"/>
                <a:gd name="connsiteY23" fmla="*/ 63500 h 825500"/>
                <a:gd name="connsiteX24" fmla="*/ 869640 w 1517340"/>
                <a:gd name="connsiteY24" fmla="*/ 114300 h 825500"/>
                <a:gd name="connsiteX25" fmla="*/ 958540 w 1517340"/>
                <a:gd name="connsiteY25" fmla="*/ 127000 h 825500"/>
                <a:gd name="connsiteX26" fmla="*/ 1110940 w 1517340"/>
                <a:gd name="connsiteY26" fmla="*/ 152400 h 825500"/>
                <a:gd name="connsiteX27" fmla="*/ 1237940 w 1517340"/>
                <a:gd name="connsiteY27" fmla="*/ 165100 h 825500"/>
                <a:gd name="connsiteX28" fmla="*/ 1517340 w 1517340"/>
                <a:gd name="connsiteY28" fmla="*/ 254000 h 825500"/>
                <a:gd name="connsiteX0" fmla="*/ 1488434 w 1488434"/>
                <a:gd name="connsiteY0" fmla="*/ 254000 h 825500"/>
                <a:gd name="connsiteX1" fmla="*/ 1412234 w 1488434"/>
                <a:gd name="connsiteY1" fmla="*/ 419100 h 825500"/>
                <a:gd name="connsiteX2" fmla="*/ 1323334 w 1488434"/>
                <a:gd name="connsiteY2" fmla="*/ 546100 h 825500"/>
                <a:gd name="connsiteX3" fmla="*/ 1170934 w 1488434"/>
                <a:gd name="connsiteY3" fmla="*/ 673100 h 825500"/>
                <a:gd name="connsiteX4" fmla="*/ 967734 w 1488434"/>
                <a:gd name="connsiteY4" fmla="*/ 825500 h 825500"/>
                <a:gd name="connsiteX5" fmla="*/ 942334 w 1488434"/>
                <a:gd name="connsiteY5" fmla="*/ 825500 h 825500"/>
                <a:gd name="connsiteX6" fmla="*/ 815334 w 1488434"/>
                <a:gd name="connsiteY6" fmla="*/ 749300 h 825500"/>
                <a:gd name="connsiteX7" fmla="*/ 713734 w 1488434"/>
                <a:gd name="connsiteY7" fmla="*/ 698500 h 825500"/>
                <a:gd name="connsiteX8" fmla="*/ 561334 w 1488434"/>
                <a:gd name="connsiteY8" fmla="*/ 647700 h 825500"/>
                <a:gd name="connsiteX9" fmla="*/ 485134 w 1488434"/>
                <a:gd name="connsiteY9" fmla="*/ 641350 h 825500"/>
                <a:gd name="connsiteX10" fmla="*/ 561334 w 1488434"/>
                <a:gd name="connsiteY10" fmla="*/ 469900 h 825500"/>
                <a:gd name="connsiteX11" fmla="*/ 637534 w 1488434"/>
                <a:gd name="connsiteY11" fmla="*/ 266700 h 825500"/>
                <a:gd name="connsiteX12" fmla="*/ 481080 w 1488434"/>
                <a:gd name="connsiteY12" fmla="*/ 443227 h 825500"/>
                <a:gd name="connsiteX13" fmla="*/ 305886 w 1488434"/>
                <a:gd name="connsiteY13" fmla="*/ 597078 h 825500"/>
                <a:gd name="connsiteX14" fmla="*/ 158078 w 1488434"/>
                <a:gd name="connsiteY14" fmla="*/ 545005 h 825500"/>
                <a:gd name="connsiteX15" fmla="*/ 117952 w 1488434"/>
                <a:gd name="connsiteY15" fmla="*/ 525761 h 825500"/>
                <a:gd name="connsiteX16" fmla="*/ 0 w 1488434"/>
                <a:gd name="connsiteY16" fmla="*/ 492878 h 825500"/>
                <a:gd name="connsiteX17" fmla="*/ 71164 w 1488434"/>
                <a:gd name="connsiteY17" fmla="*/ 324753 h 825500"/>
                <a:gd name="connsiteX18" fmla="*/ 164656 w 1488434"/>
                <a:gd name="connsiteY18" fmla="*/ 237126 h 825500"/>
                <a:gd name="connsiteX19" fmla="*/ 253018 w 1488434"/>
                <a:gd name="connsiteY19" fmla="*/ 162376 h 825500"/>
                <a:gd name="connsiteX20" fmla="*/ 350026 w 1488434"/>
                <a:gd name="connsiteY20" fmla="*/ 77651 h 825500"/>
                <a:gd name="connsiteX21" fmla="*/ 408934 w 1488434"/>
                <a:gd name="connsiteY21" fmla="*/ 25400 h 825500"/>
                <a:gd name="connsiteX22" fmla="*/ 459734 w 1488434"/>
                <a:gd name="connsiteY22" fmla="*/ 0 h 825500"/>
                <a:gd name="connsiteX23" fmla="*/ 637534 w 1488434"/>
                <a:gd name="connsiteY23" fmla="*/ 63500 h 825500"/>
                <a:gd name="connsiteX24" fmla="*/ 840734 w 1488434"/>
                <a:gd name="connsiteY24" fmla="*/ 114300 h 825500"/>
                <a:gd name="connsiteX25" fmla="*/ 929634 w 1488434"/>
                <a:gd name="connsiteY25" fmla="*/ 127000 h 825500"/>
                <a:gd name="connsiteX26" fmla="*/ 1082034 w 1488434"/>
                <a:gd name="connsiteY26" fmla="*/ 152400 h 825500"/>
                <a:gd name="connsiteX27" fmla="*/ 1209034 w 1488434"/>
                <a:gd name="connsiteY27" fmla="*/ 165100 h 825500"/>
                <a:gd name="connsiteX28" fmla="*/ 1488434 w 1488434"/>
                <a:gd name="connsiteY28" fmla="*/ 254000 h 825500"/>
                <a:gd name="connsiteX0" fmla="*/ 1488434 w 1488434"/>
                <a:gd name="connsiteY0" fmla="*/ 254000 h 825500"/>
                <a:gd name="connsiteX1" fmla="*/ 1412234 w 1488434"/>
                <a:gd name="connsiteY1" fmla="*/ 419100 h 825500"/>
                <a:gd name="connsiteX2" fmla="*/ 1323334 w 1488434"/>
                <a:gd name="connsiteY2" fmla="*/ 546100 h 825500"/>
                <a:gd name="connsiteX3" fmla="*/ 1170934 w 1488434"/>
                <a:gd name="connsiteY3" fmla="*/ 673100 h 825500"/>
                <a:gd name="connsiteX4" fmla="*/ 967734 w 1488434"/>
                <a:gd name="connsiteY4" fmla="*/ 825500 h 825500"/>
                <a:gd name="connsiteX5" fmla="*/ 942334 w 1488434"/>
                <a:gd name="connsiteY5" fmla="*/ 825500 h 825500"/>
                <a:gd name="connsiteX6" fmla="*/ 815334 w 1488434"/>
                <a:gd name="connsiteY6" fmla="*/ 749300 h 825500"/>
                <a:gd name="connsiteX7" fmla="*/ 713734 w 1488434"/>
                <a:gd name="connsiteY7" fmla="*/ 698500 h 825500"/>
                <a:gd name="connsiteX8" fmla="*/ 561334 w 1488434"/>
                <a:gd name="connsiteY8" fmla="*/ 647700 h 825500"/>
                <a:gd name="connsiteX9" fmla="*/ 485134 w 1488434"/>
                <a:gd name="connsiteY9" fmla="*/ 641350 h 825500"/>
                <a:gd name="connsiteX10" fmla="*/ 561334 w 1488434"/>
                <a:gd name="connsiteY10" fmla="*/ 469900 h 825500"/>
                <a:gd name="connsiteX11" fmla="*/ 637534 w 1488434"/>
                <a:gd name="connsiteY11" fmla="*/ 266700 h 825500"/>
                <a:gd name="connsiteX12" fmla="*/ 481080 w 1488434"/>
                <a:gd name="connsiteY12" fmla="*/ 443227 h 825500"/>
                <a:gd name="connsiteX13" fmla="*/ 305886 w 1488434"/>
                <a:gd name="connsiteY13" fmla="*/ 597078 h 825500"/>
                <a:gd name="connsiteX14" fmla="*/ 158078 w 1488434"/>
                <a:gd name="connsiteY14" fmla="*/ 545005 h 825500"/>
                <a:gd name="connsiteX15" fmla="*/ 117952 w 1488434"/>
                <a:gd name="connsiteY15" fmla="*/ 525761 h 825500"/>
                <a:gd name="connsiteX16" fmla="*/ 0 w 1488434"/>
                <a:gd name="connsiteY16" fmla="*/ 492878 h 825500"/>
                <a:gd name="connsiteX17" fmla="*/ 88953 w 1488434"/>
                <a:gd name="connsiteY17" fmla="*/ 335808 h 825500"/>
                <a:gd name="connsiteX18" fmla="*/ 164656 w 1488434"/>
                <a:gd name="connsiteY18" fmla="*/ 237126 h 825500"/>
                <a:gd name="connsiteX19" fmla="*/ 253018 w 1488434"/>
                <a:gd name="connsiteY19" fmla="*/ 162376 h 825500"/>
                <a:gd name="connsiteX20" fmla="*/ 350026 w 1488434"/>
                <a:gd name="connsiteY20" fmla="*/ 77651 h 825500"/>
                <a:gd name="connsiteX21" fmla="*/ 408934 w 1488434"/>
                <a:gd name="connsiteY21" fmla="*/ 25400 h 825500"/>
                <a:gd name="connsiteX22" fmla="*/ 459734 w 1488434"/>
                <a:gd name="connsiteY22" fmla="*/ 0 h 825500"/>
                <a:gd name="connsiteX23" fmla="*/ 637534 w 1488434"/>
                <a:gd name="connsiteY23" fmla="*/ 63500 h 825500"/>
                <a:gd name="connsiteX24" fmla="*/ 840734 w 1488434"/>
                <a:gd name="connsiteY24" fmla="*/ 114300 h 825500"/>
                <a:gd name="connsiteX25" fmla="*/ 929634 w 1488434"/>
                <a:gd name="connsiteY25" fmla="*/ 127000 h 825500"/>
                <a:gd name="connsiteX26" fmla="*/ 1082034 w 1488434"/>
                <a:gd name="connsiteY26" fmla="*/ 152400 h 825500"/>
                <a:gd name="connsiteX27" fmla="*/ 1209034 w 1488434"/>
                <a:gd name="connsiteY27" fmla="*/ 165100 h 825500"/>
                <a:gd name="connsiteX28" fmla="*/ 1488434 w 1488434"/>
                <a:gd name="connsiteY28" fmla="*/ 254000 h 825500"/>
                <a:gd name="connsiteX0" fmla="*/ 1488434 w 1488434"/>
                <a:gd name="connsiteY0" fmla="*/ 254000 h 825500"/>
                <a:gd name="connsiteX1" fmla="*/ 1412234 w 1488434"/>
                <a:gd name="connsiteY1" fmla="*/ 419100 h 825500"/>
                <a:gd name="connsiteX2" fmla="*/ 1323334 w 1488434"/>
                <a:gd name="connsiteY2" fmla="*/ 546100 h 825500"/>
                <a:gd name="connsiteX3" fmla="*/ 1170934 w 1488434"/>
                <a:gd name="connsiteY3" fmla="*/ 673100 h 825500"/>
                <a:gd name="connsiteX4" fmla="*/ 967734 w 1488434"/>
                <a:gd name="connsiteY4" fmla="*/ 825500 h 825500"/>
                <a:gd name="connsiteX5" fmla="*/ 942334 w 1488434"/>
                <a:gd name="connsiteY5" fmla="*/ 825500 h 825500"/>
                <a:gd name="connsiteX6" fmla="*/ 815334 w 1488434"/>
                <a:gd name="connsiteY6" fmla="*/ 749300 h 825500"/>
                <a:gd name="connsiteX7" fmla="*/ 713734 w 1488434"/>
                <a:gd name="connsiteY7" fmla="*/ 698500 h 825500"/>
                <a:gd name="connsiteX8" fmla="*/ 561334 w 1488434"/>
                <a:gd name="connsiteY8" fmla="*/ 647700 h 825500"/>
                <a:gd name="connsiteX9" fmla="*/ 485134 w 1488434"/>
                <a:gd name="connsiteY9" fmla="*/ 641350 h 825500"/>
                <a:gd name="connsiteX10" fmla="*/ 561334 w 1488434"/>
                <a:gd name="connsiteY10" fmla="*/ 469900 h 825500"/>
                <a:gd name="connsiteX11" fmla="*/ 637534 w 1488434"/>
                <a:gd name="connsiteY11" fmla="*/ 266700 h 825500"/>
                <a:gd name="connsiteX12" fmla="*/ 481080 w 1488434"/>
                <a:gd name="connsiteY12" fmla="*/ 443227 h 825500"/>
                <a:gd name="connsiteX13" fmla="*/ 305886 w 1488434"/>
                <a:gd name="connsiteY13" fmla="*/ 597078 h 825500"/>
                <a:gd name="connsiteX14" fmla="*/ 158078 w 1488434"/>
                <a:gd name="connsiteY14" fmla="*/ 545005 h 825500"/>
                <a:gd name="connsiteX15" fmla="*/ 117952 w 1488434"/>
                <a:gd name="connsiteY15" fmla="*/ 525761 h 825500"/>
                <a:gd name="connsiteX16" fmla="*/ 0 w 1488434"/>
                <a:gd name="connsiteY16" fmla="*/ 492878 h 825500"/>
                <a:gd name="connsiteX17" fmla="*/ 88953 w 1488434"/>
                <a:gd name="connsiteY17" fmla="*/ 335808 h 825500"/>
                <a:gd name="connsiteX18" fmla="*/ 173550 w 1488434"/>
                <a:gd name="connsiteY18" fmla="*/ 239337 h 825500"/>
                <a:gd name="connsiteX19" fmla="*/ 253018 w 1488434"/>
                <a:gd name="connsiteY19" fmla="*/ 162376 h 825500"/>
                <a:gd name="connsiteX20" fmla="*/ 350026 w 1488434"/>
                <a:gd name="connsiteY20" fmla="*/ 77651 h 825500"/>
                <a:gd name="connsiteX21" fmla="*/ 408934 w 1488434"/>
                <a:gd name="connsiteY21" fmla="*/ 25400 h 825500"/>
                <a:gd name="connsiteX22" fmla="*/ 459734 w 1488434"/>
                <a:gd name="connsiteY22" fmla="*/ 0 h 825500"/>
                <a:gd name="connsiteX23" fmla="*/ 637534 w 1488434"/>
                <a:gd name="connsiteY23" fmla="*/ 63500 h 825500"/>
                <a:gd name="connsiteX24" fmla="*/ 840734 w 1488434"/>
                <a:gd name="connsiteY24" fmla="*/ 114300 h 825500"/>
                <a:gd name="connsiteX25" fmla="*/ 929634 w 1488434"/>
                <a:gd name="connsiteY25" fmla="*/ 127000 h 825500"/>
                <a:gd name="connsiteX26" fmla="*/ 1082034 w 1488434"/>
                <a:gd name="connsiteY26" fmla="*/ 152400 h 825500"/>
                <a:gd name="connsiteX27" fmla="*/ 1209034 w 1488434"/>
                <a:gd name="connsiteY27" fmla="*/ 165100 h 825500"/>
                <a:gd name="connsiteX28" fmla="*/ 1488434 w 1488434"/>
                <a:gd name="connsiteY28" fmla="*/ 254000 h 825500"/>
                <a:gd name="connsiteX0" fmla="*/ 1488434 w 1488434"/>
                <a:gd name="connsiteY0" fmla="*/ 254000 h 825500"/>
                <a:gd name="connsiteX1" fmla="*/ 1412234 w 1488434"/>
                <a:gd name="connsiteY1" fmla="*/ 419100 h 825500"/>
                <a:gd name="connsiteX2" fmla="*/ 1323334 w 1488434"/>
                <a:gd name="connsiteY2" fmla="*/ 546100 h 825500"/>
                <a:gd name="connsiteX3" fmla="*/ 1170934 w 1488434"/>
                <a:gd name="connsiteY3" fmla="*/ 673100 h 825500"/>
                <a:gd name="connsiteX4" fmla="*/ 967734 w 1488434"/>
                <a:gd name="connsiteY4" fmla="*/ 825500 h 825500"/>
                <a:gd name="connsiteX5" fmla="*/ 942334 w 1488434"/>
                <a:gd name="connsiteY5" fmla="*/ 825500 h 825500"/>
                <a:gd name="connsiteX6" fmla="*/ 815334 w 1488434"/>
                <a:gd name="connsiteY6" fmla="*/ 749300 h 825500"/>
                <a:gd name="connsiteX7" fmla="*/ 713734 w 1488434"/>
                <a:gd name="connsiteY7" fmla="*/ 698500 h 825500"/>
                <a:gd name="connsiteX8" fmla="*/ 561334 w 1488434"/>
                <a:gd name="connsiteY8" fmla="*/ 647700 h 825500"/>
                <a:gd name="connsiteX9" fmla="*/ 485134 w 1488434"/>
                <a:gd name="connsiteY9" fmla="*/ 641350 h 825500"/>
                <a:gd name="connsiteX10" fmla="*/ 561334 w 1488434"/>
                <a:gd name="connsiteY10" fmla="*/ 469900 h 825500"/>
                <a:gd name="connsiteX11" fmla="*/ 637534 w 1488434"/>
                <a:gd name="connsiteY11" fmla="*/ 266700 h 825500"/>
                <a:gd name="connsiteX12" fmla="*/ 481080 w 1488434"/>
                <a:gd name="connsiteY12" fmla="*/ 443227 h 825500"/>
                <a:gd name="connsiteX13" fmla="*/ 305886 w 1488434"/>
                <a:gd name="connsiteY13" fmla="*/ 597078 h 825500"/>
                <a:gd name="connsiteX14" fmla="*/ 193654 w 1488434"/>
                <a:gd name="connsiteY14" fmla="*/ 529528 h 825500"/>
                <a:gd name="connsiteX15" fmla="*/ 117952 w 1488434"/>
                <a:gd name="connsiteY15" fmla="*/ 525761 h 825500"/>
                <a:gd name="connsiteX16" fmla="*/ 0 w 1488434"/>
                <a:gd name="connsiteY16" fmla="*/ 492878 h 825500"/>
                <a:gd name="connsiteX17" fmla="*/ 88953 w 1488434"/>
                <a:gd name="connsiteY17" fmla="*/ 335808 h 825500"/>
                <a:gd name="connsiteX18" fmla="*/ 173550 w 1488434"/>
                <a:gd name="connsiteY18" fmla="*/ 239337 h 825500"/>
                <a:gd name="connsiteX19" fmla="*/ 253018 w 1488434"/>
                <a:gd name="connsiteY19" fmla="*/ 162376 h 825500"/>
                <a:gd name="connsiteX20" fmla="*/ 350026 w 1488434"/>
                <a:gd name="connsiteY20" fmla="*/ 77651 h 825500"/>
                <a:gd name="connsiteX21" fmla="*/ 408934 w 1488434"/>
                <a:gd name="connsiteY21" fmla="*/ 25400 h 825500"/>
                <a:gd name="connsiteX22" fmla="*/ 459734 w 1488434"/>
                <a:gd name="connsiteY22" fmla="*/ 0 h 825500"/>
                <a:gd name="connsiteX23" fmla="*/ 637534 w 1488434"/>
                <a:gd name="connsiteY23" fmla="*/ 63500 h 825500"/>
                <a:gd name="connsiteX24" fmla="*/ 840734 w 1488434"/>
                <a:gd name="connsiteY24" fmla="*/ 114300 h 825500"/>
                <a:gd name="connsiteX25" fmla="*/ 929634 w 1488434"/>
                <a:gd name="connsiteY25" fmla="*/ 127000 h 825500"/>
                <a:gd name="connsiteX26" fmla="*/ 1082034 w 1488434"/>
                <a:gd name="connsiteY26" fmla="*/ 152400 h 825500"/>
                <a:gd name="connsiteX27" fmla="*/ 1209034 w 1488434"/>
                <a:gd name="connsiteY27" fmla="*/ 165100 h 825500"/>
                <a:gd name="connsiteX28" fmla="*/ 1488434 w 1488434"/>
                <a:gd name="connsiteY28" fmla="*/ 254000 h 825500"/>
                <a:gd name="connsiteX0" fmla="*/ 1488434 w 1488434"/>
                <a:gd name="connsiteY0" fmla="*/ 254000 h 825500"/>
                <a:gd name="connsiteX1" fmla="*/ 1412234 w 1488434"/>
                <a:gd name="connsiteY1" fmla="*/ 419100 h 825500"/>
                <a:gd name="connsiteX2" fmla="*/ 1323334 w 1488434"/>
                <a:gd name="connsiteY2" fmla="*/ 546100 h 825500"/>
                <a:gd name="connsiteX3" fmla="*/ 1170934 w 1488434"/>
                <a:gd name="connsiteY3" fmla="*/ 673100 h 825500"/>
                <a:gd name="connsiteX4" fmla="*/ 967734 w 1488434"/>
                <a:gd name="connsiteY4" fmla="*/ 825500 h 825500"/>
                <a:gd name="connsiteX5" fmla="*/ 942334 w 1488434"/>
                <a:gd name="connsiteY5" fmla="*/ 825500 h 825500"/>
                <a:gd name="connsiteX6" fmla="*/ 815334 w 1488434"/>
                <a:gd name="connsiteY6" fmla="*/ 749300 h 825500"/>
                <a:gd name="connsiteX7" fmla="*/ 713734 w 1488434"/>
                <a:gd name="connsiteY7" fmla="*/ 698500 h 825500"/>
                <a:gd name="connsiteX8" fmla="*/ 561334 w 1488434"/>
                <a:gd name="connsiteY8" fmla="*/ 647700 h 825500"/>
                <a:gd name="connsiteX9" fmla="*/ 485134 w 1488434"/>
                <a:gd name="connsiteY9" fmla="*/ 641350 h 825500"/>
                <a:gd name="connsiteX10" fmla="*/ 561334 w 1488434"/>
                <a:gd name="connsiteY10" fmla="*/ 469900 h 825500"/>
                <a:gd name="connsiteX11" fmla="*/ 637534 w 1488434"/>
                <a:gd name="connsiteY11" fmla="*/ 266700 h 825500"/>
                <a:gd name="connsiteX12" fmla="*/ 481080 w 1488434"/>
                <a:gd name="connsiteY12" fmla="*/ 443227 h 825500"/>
                <a:gd name="connsiteX13" fmla="*/ 305886 w 1488434"/>
                <a:gd name="connsiteY13" fmla="*/ 597078 h 825500"/>
                <a:gd name="connsiteX14" fmla="*/ 193654 w 1488434"/>
                <a:gd name="connsiteY14" fmla="*/ 529528 h 825500"/>
                <a:gd name="connsiteX15" fmla="*/ 89045 w 1488434"/>
                <a:gd name="connsiteY15" fmla="*/ 492596 h 825500"/>
                <a:gd name="connsiteX16" fmla="*/ 0 w 1488434"/>
                <a:gd name="connsiteY16" fmla="*/ 492878 h 825500"/>
                <a:gd name="connsiteX17" fmla="*/ 88953 w 1488434"/>
                <a:gd name="connsiteY17" fmla="*/ 335808 h 825500"/>
                <a:gd name="connsiteX18" fmla="*/ 173550 w 1488434"/>
                <a:gd name="connsiteY18" fmla="*/ 239337 h 825500"/>
                <a:gd name="connsiteX19" fmla="*/ 253018 w 1488434"/>
                <a:gd name="connsiteY19" fmla="*/ 162376 h 825500"/>
                <a:gd name="connsiteX20" fmla="*/ 350026 w 1488434"/>
                <a:gd name="connsiteY20" fmla="*/ 77651 h 825500"/>
                <a:gd name="connsiteX21" fmla="*/ 408934 w 1488434"/>
                <a:gd name="connsiteY21" fmla="*/ 25400 h 825500"/>
                <a:gd name="connsiteX22" fmla="*/ 459734 w 1488434"/>
                <a:gd name="connsiteY22" fmla="*/ 0 h 825500"/>
                <a:gd name="connsiteX23" fmla="*/ 637534 w 1488434"/>
                <a:gd name="connsiteY23" fmla="*/ 63500 h 825500"/>
                <a:gd name="connsiteX24" fmla="*/ 840734 w 1488434"/>
                <a:gd name="connsiteY24" fmla="*/ 114300 h 825500"/>
                <a:gd name="connsiteX25" fmla="*/ 929634 w 1488434"/>
                <a:gd name="connsiteY25" fmla="*/ 127000 h 825500"/>
                <a:gd name="connsiteX26" fmla="*/ 1082034 w 1488434"/>
                <a:gd name="connsiteY26" fmla="*/ 152400 h 825500"/>
                <a:gd name="connsiteX27" fmla="*/ 1209034 w 1488434"/>
                <a:gd name="connsiteY27" fmla="*/ 165100 h 825500"/>
                <a:gd name="connsiteX28" fmla="*/ 1488434 w 1488434"/>
                <a:gd name="connsiteY28" fmla="*/ 25400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88434" h="825500">
                  <a:moveTo>
                    <a:pt x="1488434" y="254000"/>
                  </a:moveTo>
                  <a:lnTo>
                    <a:pt x="1412234" y="419100"/>
                  </a:lnTo>
                  <a:lnTo>
                    <a:pt x="1323334" y="546100"/>
                  </a:lnTo>
                  <a:lnTo>
                    <a:pt x="1170934" y="673100"/>
                  </a:lnTo>
                  <a:lnTo>
                    <a:pt x="967734" y="825500"/>
                  </a:lnTo>
                  <a:lnTo>
                    <a:pt x="942334" y="825500"/>
                  </a:lnTo>
                  <a:lnTo>
                    <a:pt x="815334" y="749300"/>
                  </a:lnTo>
                  <a:lnTo>
                    <a:pt x="713734" y="698500"/>
                  </a:lnTo>
                  <a:cubicBezTo>
                    <a:pt x="662934" y="681567"/>
                    <a:pt x="599434" y="657225"/>
                    <a:pt x="561334" y="647700"/>
                  </a:cubicBezTo>
                  <a:cubicBezTo>
                    <a:pt x="523234" y="638175"/>
                    <a:pt x="504184" y="649817"/>
                    <a:pt x="485134" y="641350"/>
                  </a:cubicBezTo>
                  <a:lnTo>
                    <a:pt x="561334" y="469900"/>
                  </a:lnTo>
                  <a:lnTo>
                    <a:pt x="637534" y="266700"/>
                  </a:lnTo>
                  <a:lnTo>
                    <a:pt x="481080" y="443227"/>
                  </a:lnTo>
                  <a:lnTo>
                    <a:pt x="305886" y="597078"/>
                  </a:lnTo>
                  <a:lnTo>
                    <a:pt x="193654" y="529528"/>
                  </a:lnTo>
                  <a:lnTo>
                    <a:pt x="89045" y="492596"/>
                  </a:lnTo>
                  <a:lnTo>
                    <a:pt x="0" y="492878"/>
                  </a:lnTo>
                  <a:lnTo>
                    <a:pt x="88953" y="335808"/>
                  </a:lnTo>
                  <a:lnTo>
                    <a:pt x="173550" y="239337"/>
                  </a:lnTo>
                  <a:cubicBezTo>
                    <a:pt x="174543" y="202628"/>
                    <a:pt x="252025" y="199085"/>
                    <a:pt x="253018" y="162376"/>
                  </a:cubicBezTo>
                  <a:lnTo>
                    <a:pt x="350026" y="77651"/>
                  </a:lnTo>
                  <a:lnTo>
                    <a:pt x="408934" y="25400"/>
                  </a:lnTo>
                  <a:lnTo>
                    <a:pt x="459734" y="0"/>
                  </a:lnTo>
                  <a:lnTo>
                    <a:pt x="637534" y="63500"/>
                  </a:lnTo>
                  <a:lnTo>
                    <a:pt x="840734" y="114300"/>
                  </a:lnTo>
                  <a:lnTo>
                    <a:pt x="929634" y="127000"/>
                  </a:lnTo>
                  <a:lnTo>
                    <a:pt x="1082034" y="152400"/>
                  </a:lnTo>
                  <a:lnTo>
                    <a:pt x="1209034" y="165100"/>
                  </a:lnTo>
                  <a:lnTo>
                    <a:pt x="1488434" y="2540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/>
            <p:cNvSpPr/>
            <p:nvPr/>
          </p:nvSpPr>
          <p:spPr>
            <a:xfrm rot="20855418">
              <a:off x="1579704" y="3434640"/>
              <a:ext cx="379685" cy="522329"/>
            </a:xfrm>
            <a:custGeom>
              <a:avLst/>
              <a:gdLst>
                <a:gd name="connsiteX0" fmla="*/ 177800 w 355600"/>
                <a:gd name="connsiteY0" fmla="*/ 0 h 508000"/>
                <a:gd name="connsiteX1" fmla="*/ 101600 w 355600"/>
                <a:gd name="connsiteY1" fmla="*/ 165100 h 508000"/>
                <a:gd name="connsiteX2" fmla="*/ 76200 w 355600"/>
                <a:gd name="connsiteY2" fmla="*/ 254000 h 508000"/>
                <a:gd name="connsiteX3" fmla="*/ 25400 w 355600"/>
                <a:gd name="connsiteY3" fmla="*/ 355600 h 508000"/>
                <a:gd name="connsiteX4" fmla="*/ 0 w 355600"/>
                <a:gd name="connsiteY4" fmla="*/ 431800 h 508000"/>
                <a:gd name="connsiteX5" fmla="*/ 0 w 355600"/>
                <a:gd name="connsiteY5" fmla="*/ 469900 h 508000"/>
                <a:gd name="connsiteX6" fmla="*/ 0 w 355600"/>
                <a:gd name="connsiteY6" fmla="*/ 469900 h 508000"/>
                <a:gd name="connsiteX7" fmla="*/ 50800 w 355600"/>
                <a:gd name="connsiteY7" fmla="*/ 482600 h 508000"/>
                <a:gd name="connsiteX8" fmla="*/ 88900 w 355600"/>
                <a:gd name="connsiteY8" fmla="*/ 508000 h 508000"/>
                <a:gd name="connsiteX9" fmla="*/ 127000 w 355600"/>
                <a:gd name="connsiteY9" fmla="*/ 495300 h 508000"/>
                <a:gd name="connsiteX10" fmla="*/ 152400 w 355600"/>
                <a:gd name="connsiteY10" fmla="*/ 495300 h 508000"/>
                <a:gd name="connsiteX11" fmla="*/ 177800 w 355600"/>
                <a:gd name="connsiteY11" fmla="*/ 495300 h 508000"/>
                <a:gd name="connsiteX12" fmla="*/ 177800 w 355600"/>
                <a:gd name="connsiteY12" fmla="*/ 508000 h 508000"/>
                <a:gd name="connsiteX13" fmla="*/ 228600 w 355600"/>
                <a:gd name="connsiteY13" fmla="*/ 482600 h 508000"/>
                <a:gd name="connsiteX14" fmla="*/ 266700 w 355600"/>
                <a:gd name="connsiteY14" fmla="*/ 457200 h 508000"/>
                <a:gd name="connsiteX15" fmla="*/ 241300 w 355600"/>
                <a:gd name="connsiteY15" fmla="*/ 406400 h 508000"/>
                <a:gd name="connsiteX16" fmla="*/ 190500 w 355600"/>
                <a:gd name="connsiteY16" fmla="*/ 381000 h 508000"/>
                <a:gd name="connsiteX17" fmla="*/ 330200 w 355600"/>
                <a:gd name="connsiteY17" fmla="*/ 76200 h 508000"/>
                <a:gd name="connsiteX18" fmla="*/ 355600 w 355600"/>
                <a:gd name="connsiteY18" fmla="*/ 25400 h 508000"/>
                <a:gd name="connsiteX19" fmla="*/ 177800 w 355600"/>
                <a:gd name="connsiteY19" fmla="*/ 0 h 508000"/>
                <a:gd name="connsiteX0" fmla="*/ 177800 w 355600"/>
                <a:gd name="connsiteY0" fmla="*/ 0 h 508000"/>
                <a:gd name="connsiteX1" fmla="*/ 101600 w 355600"/>
                <a:gd name="connsiteY1" fmla="*/ 165100 h 508000"/>
                <a:gd name="connsiteX2" fmla="*/ 76200 w 355600"/>
                <a:gd name="connsiteY2" fmla="*/ 254000 h 508000"/>
                <a:gd name="connsiteX3" fmla="*/ 25400 w 355600"/>
                <a:gd name="connsiteY3" fmla="*/ 355600 h 508000"/>
                <a:gd name="connsiteX4" fmla="*/ 0 w 355600"/>
                <a:gd name="connsiteY4" fmla="*/ 431800 h 508000"/>
                <a:gd name="connsiteX5" fmla="*/ 0 w 355600"/>
                <a:gd name="connsiteY5" fmla="*/ 469900 h 508000"/>
                <a:gd name="connsiteX6" fmla="*/ 0 w 355600"/>
                <a:gd name="connsiteY6" fmla="*/ 469900 h 508000"/>
                <a:gd name="connsiteX7" fmla="*/ 50800 w 355600"/>
                <a:gd name="connsiteY7" fmla="*/ 482600 h 508000"/>
                <a:gd name="connsiteX8" fmla="*/ 88900 w 355600"/>
                <a:gd name="connsiteY8" fmla="*/ 508000 h 508000"/>
                <a:gd name="connsiteX9" fmla="*/ 127000 w 355600"/>
                <a:gd name="connsiteY9" fmla="*/ 495300 h 508000"/>
                <a:gd name="connsiteX10" fmla="*/ 152400 w 355600"/>
                <a:gd name="connsiteY10" fmla="*/ 495300 h 508000"/>
                <a:gd name="connsiteX11" fmla="*/ 177800 w 355600"/>
                <a:gd name="connsiteY11" fmla="*/ 495300 h 508000"/>
                <a:gd name="connsiteX12" fmla="*/ 177800 w 355600"/>
                <a:gd name="connsiteY12" fmla="*/ 508000 h 508000"/>
                <a:gd name="connsiteX13" fmla="*/ 203200 w 355600"/>
                <a:gd name="connsiteY13" fmla="*/ 444500 h 508000"/>
                <a:gd name="connsiteX14" fmla="*/ 266700 w 355600"/>
                <a:gd name="connsiteY14" fmla="*/ 457200 h 508000"/>
                <a:gd name="connsiteX15" fmla="*/ 241300 w 355600"/>
                <a:gd name="connsiteY15" fmla="*/ 406400 h 508000"/>
                <a:gd name="connsiteX16" fmla="*/ 190500 w 355600"/>
                <a:gd name="connsiteY16" fmla="*/ 381000 h 508000"/>
                <a:gd name="connsiteX17" fmla="*/ 330200 w 355600"/>
                <a:gd name="connsiteY17" fmla="*/ 76200 h 508000"/>
                <a:gd name="connsiteX18" fmla="*/ 355600 w 355600"/>
                <a:gd name="connsiteY18" fmla="*/ 25400 h 508000"/>
                <a:gd name="connsiteX19" fmla="*/ 177800 w 355600"/>
                <a:gd name="connsiteY19" fmla="*/ 0 h 508000"/>
                <a:gd name="connsiteX0" fmla="*/ 177800 w 355600"/>
                <a:gd name="connsiteY0" fmla="*/ 0 h 508000"/>
                <a:gd name="connsiteX1" fmla="*/ 101600 w 355600"/>
                <a:gd name="connsiteY1" fmla="*/ 165100 h 508000"/>
                <a:gd name="connsiteX2" fmla="*/ 76200 w 355600"/>
                <a:gd name="connsiteY2" fmla="*/ 254000 h 508000"/>
                <a:gd name="connsiteX3" fmla="*/ 25400 w 355600"/>
                <a:gd name="connsiteY3" fmla="*/ 355600 h 508000"/>
                <a:gd name="connsiteX4" fmla="*/ 0 w 355600"/>
                <a:gd name="connsiteY4" fmla="*/ 431800 h 508000"/>
                <a:gd name="connsiteX5" fmla="*/ 0 w 355600"/>
                <a:gd name="connsiteY5" fmla="*/ 469900 h 508000"/>
                <a:gd name="connsiteX6" fmla="*/ 0 w 355600"/>
                <a:gd name="connsiteY6" fmla="*/ 469900 h 508000"/>
                <a:gd name="connsiteX7" fmla="*/ 50800 w 355600"/>
                <a:gd name="connsiteY7" fmla="*/ 482600 h 508000"/>
                <a:gd name="connsiteX8" fmla="*/ 88900 w 355600"/>
                <a:gd name="connsiteY8" fmla="*/ 508000 h 508000"/>
                <a:gd name="connsiteX9" fmla="*/ 127000 w 355600"/>
                <a:gd name="connsiteY9" fmla="*/ 495300 h 508000"/>
                <a:gd name="connsiteX10" fmla="*/ 152400 w 355600"/>
                <a:gd name="connsiteY10" fmla="*/ 495300 h 508000"/>
                <a:gd name="connsiteX11" fmla="*/ 177800 w 355600"/>
                <a:gd name="connsiteY11" fmla="*/ 495300 h 508000"/>
                <a:gd name="connsiteX12" fmla="*/ 146050 w 355600"/>
                <a:gd name="connsiteY12" fmla="*/ 482600 h 508000"/>
                <a:gd name="connsiteX13" fmla="*/ 203200 w 355600"/>
                <a:gd name="connsiteY13" fmla="*/ 444500 h 508000"/>
                <a:gd name="connsiteX14" fmla="*/ 266700 w 355600"/>
                <a:gd name="connsiteY14" fmla="*/ 457200 h 508000"/>
                <a:gd name="connsiteX15" fmla="*/ 241300 w 355600"/>
                <a:gd name="connsiteY15" fmla="*/ 406400 h 508000"/>
                <a:gd name="connsiteX16" fmla="*/ 190500 w 355600"/>
                <a:gd name="connsiteY16" fmla="*/ 381000 h 508000"/>
                <a:gd name="connsiteX17" fmla="*/ 330200 w 355600"/>
                <a:gd name="connsiteY17" fmla="*/ 76200 h 508000"/>
                <a:gd name="connsiteX18" fmla="*/ 355600 w 355600"/>
                <a:gd name="connsiteY18" fmla="*/ 25400 h 508000"/>
                <a:gd name="connsiteX19" fmla="*/ 177800 w 355600"/>
                <a:gd name="connsiteY19" fmla="*/ 0 h 508000"/>
                <a:gd name="connsiteX0" fmla="*/ 177800 w 355600"/>
                <a:gd name="connsiteY0" fmla="*/ 0 h 508000"/>
                <a:gd name="connsiteX1" fmla="*/ 101600 w 355600"/>
                <a:gd name="connsiteY1" fmla="*/ 165100 h 508000"/>
                <a:gd name="connsiteX2" fmla="*/ 76200 w 355600"/>
                <a:gd name="connsiteY2" fmla="*/ 254000 h 508000"/>
                <a:gd name="connsiteX3" fmla="*/ 25400 w 355600"/>
                <a:gd name="connsiteY3" fmla="*/ 355600 h 508000"/>
                <a:gd name="connsiteX4" fmla="*/ 0 w 355600"/>
                <a:gd name="connsiteY4" fmla="*/ 431800 h 508000"/>
                <a:gd name="connsiteX5" fmla="*/ 0 w 355600"/>
                <a:gd name="connsiteY5" fmla="*/ 469900 h 508000"/>
                <a:gd name="connsiteX6" fmla="*/ 0 w 355600"/>
                <a:gd name="connsiteY6" fmla="*/ 469900 h 508000"/>
                <a:gd name="connsiteX7" fmla="*/ 50800 w 355600"/>
                <a:gd name="connsiteY7" fmla="*/ 482600 h 508000"/>
                <a:gd name="connsiteX8" fmla="*/ 88900 w 355600"/>
                <a:gd name="connsiteY8" fmla="*/ 508000 h 508000"/>
                <a:gd name="connsiteX9" fmla="*/ 101600 w 355600"/>
                <a:gd name="connsiteY9" fmla="*/ 444500 h 508000"/>
                <a:gd name="connsiteX10" fmla="*/ 152400 w 355600"/>
                <a:gd name="connsiteY10" fmla="*/ 495300 h 508000"/>
                <a:gd name="connsiteX11" fmla="*/ 177800 w 355600"/>
                <a:gd name="connsiteY11" fmla="*/ 495300 h 508000"/>
                <a:gd name="connsiteX12" fmla="*/ 146050 w 355600"/>
                <a:gd name="connsiteY12" fmla="*/ 482600 h 508000"/>
                <a:gd name="connsiteX13" fmla="*/ 203200 w 355600"/>
                <a:gd name="connsiteY13" fmla="*/ 444500 h 508000"/>
                <a:gd name="connsiteX14" fmla="*/ 266700 w 355600"/>
                <a:gd name="connsiteY14" fmla="*/ 457200 h 508000"/>
                <a:gd name="connsiteX15" fmla="*/ 241300 w 355600"/>
                <a:gd name="connsiteY15" fmla="*/ 406400 h 508000"/>
                <a:gd name="connsiteX16" fmla="*/ 190500 w 355600"/>
                <a:gd name="connsiteY16" fmla="*/ 381000 h 508000"/>
                <a:gd name="connsiteX17" fmla="*/ 330200 w 355600"/>
                <a:gd name="connsiteY17" fmla="*/ 76200 h 508000"/>
                <a:gd name="connsiteX18" fmla="*/ 355600 w 355600"/>
                <a:gd name="connsiteY18" fmla="*/ 25400 h 508000"/>
                <a:gd name="connsiteX19" fmla="*/ 177800 w 355600"/>
                <a:gd name="connsiteY19" fmla="*/ 0 h 508000"/>
                <a:gd name="connsiteX0" fmla="*/ 177800 w 355600"/>
                <a:gd name="connsiteY0" fmla="*/ 0 h 508000"/>
                <a:gd name="connsiteX1" fmla="*/ 101600 w 355600"/>
                <a:gd name="connsiteY1" fmla="*/ 165100 h 508000"/>
                <a:gd name="connsiteX2" fmla="*/ 76200 w 355600"/>
                <a:gd name="connsiteY2" fmla="*/ 254000 h 508000"/>
                <a:gd name="connsiteX3" fmla="*/ 25400 w 355600"/>
                <a:gd name="connsiteY3" fmla="*/ 355600 h 508000"/>
                <a:gd name="connsiteX4" fmla="*/ 0 w 355600"/>
                <a:gd name="connsiteY4" fmla="*/ 431800 h 508000"/>
                <a:gd name="connsiteX5" fmla="*/ 0 w 355600"/>
                <a:gd name="connsiteY5" fmla="*/ 469900 h 508000"/>
                <a:gd name="connsiteX6" fmla="*/ 0 w 355600"/>
                <a:gd name="connsiteY6" fmla="*/ 469900 h 508000"/>
                <a:gd name="connsiteX7" fmla="*/ 50800 w 355600"/>
                <a:gd name="connsiteY7" fmla="*/ 482600 h 508000"/>
                <a:gd name="connsiteX8" fmla="*/ 88900 w 355600"/>
                <a:gd name="connsiteY8" fmla="*/ 508000 h 508000"/>
                <a:gd name="connsiteX9" fmla="*/ 101600 w 355600"/>
                <a:gd name="connsiteY9" fmla="*/ 444500 h 508000"/>
                <a:gd name="connsiteX10" fmla="*/ 152400 w 355600"/>
                <a:gd name="connsiteY10" fmla="*/ 495300 h 508000"/>
                <a:gd name="connsiteX11" fmla="*/ 177800 w 355600"/>
                <a:gd name="connsiteY11" fmla="*/ 495300 h 508000"/>
                <a:gd name="connsiteX12" fmla="*/ 160338 w 355600"/>
                <a:gd name="connsiteY12" fmla="*/ 449263 h 508000"/>
                <a:gd name="connsiteX13" fmla="*/ 203200 w 355600"/>
                <a:gd name="connsiteY13" fmla="*/ 444500 h 508000"/>
                <a:gd name="connsiteX14" fmla="*/ 266700 w 355600"/>
                <a:gd name="connsiteY14" fmla="*/ 457200 h 508000"/>
                <a:gd name="connsiteX15" fmla="*/ 241300 w 355600"/>
                <a:gd name="connsiteY15" fmla="*/ 406400 h 508000"/>
                <a:gd name="connsiteX16" fmla="*/ 190500 w 355600"/>
                <a:gd name="connsiteY16" fmla="*/ 381000 h 508000"/>
                <a:gd name="connsiteX17" fmla="*/ 330200 w 355600"/>
                <a:gd name="connsiteY17" fmla="*/ 76200 h 508000"/>
                <a:gd name="connsiteX18" fmla="*/ 355600 w 355600"/>
                <a:gd name="connsiteY18" fmla="*/ 25400 h 508000"/>
                <a:gd name="connsiteX19" fmla="*/ 177800 w 355600"/>
                <a:gd name="connsiteY19" fmla="*/ 0 h 508000"/>
                <a:gd name="connsiteX0" fmla="*/ 177800 w 355600"/>
                <a:gd name="connsiteY0" fmla="*/ 0 h 499063"/>
                <a:gd name="connsiteX1" fmla="*/ 101600 w 355600"/>
                <a:gd name="connsiteY1" fmla="*/ 165100 h 499063"/>
                <a:gd name="connsiteX2" fmla="*/ 76200 w 355600"/>
                <a:gd name="connsiteY2" fmla="*/ 254000 h 499063"/>
                <a:gd name="connsiteX3" fmla="*/ 25400 w 355600"/>
                <a:gd name="connsiteY3" fmla="*/ 355600 h 499063"/>
                <a:gd name="connsiteX4" fmla="*/ 0 w 355600"/>
                <a:gd name="connsiteY4" fmla="*/ 431800 h 499063"/>
                <a:gd name="connsiteX5" fmla="*/ 0 w 355600"/>
                <a:gd name="connsiteY5" fmla="*/ 469900 h 499063"/>
                <a:gd name="connsiteX6" fmla="*/ 0 w 355600"/>
                <a:gd name="connsiteY6" fmla="*/ 469900 h 499063"/>
                <a:gd name="connsiteX7" fmla="*/ 50800 w 355600"/>
                <a:gd name="connsiteY7" fmla="*/ 482600 h 499063"/>
                <a:gd name="connsiteX8" fmla="*/ 69850 w 355600"/>
                <a:gd name="connsiteY8" fmla="*/ 498475 h 499063"/>
                <a:gd name="connsiteX9" fmla="*/ 101600 w 355600"/>
                <a:gd name="connsiteY9" fmla="*/ 444500 h 499063"/>
                <a:gd name="connsiteX10" fmla="*/ 152400 w 355600"/>
                <a:gd name="connsiteY10" fmla="*/ 495300 h 499063"/>
                <a:gd name="connsiteX11" fmla="*/ 177800 w 355600"/>
                <a:gd name="connsiteY11" fmla="*/ 495300 h 499063"/>
                <a:gd name="connsiteX12" fmla="*/ 160338 w 355600"/>
                <a:gd name="connsiteY12" fmla="*/ 449263 h 499063"/>
                <a:gd name="connsiteX13" fmla="*/ 203200 w 355600"/>
                <a:gd name="connsiteY13" fmla="*/ 444500 h 499063"/>
                <a:gd name="connsiteX14" fmla="*/ 266700 w 355600"/>
                <a:gd name="connsiteY14" fmla="*/ 457200 h 499063"/>
                <a:gd name="connsiteX15" fmla="*/ 241300 w 355600"/>
                <a:gd name="connsiteY15" fmla="*/ 406400 h 499063"/>
                <a:gd name="connsiteX16" fmla="*/ 190500 w 355600"/>
                <a:gd name="connsiteY16" fmla="*/ 381000 h 499063"/>
                <a:gd name="connsiteX17" fmla="*/ 330200 w 355600"/>
                <a:gd name="connsiteY17" fmla="*/ 76200 h 499063"/>
                <a:gd name="connsiteX18" fmla="*/ 355600 w 355600"/>
                <a:gd name="connsiteY18" fmla="*/ 25400 h 499063"/>
                <a:gd name="connsiteX19" fmla="*/ 177800 w 355600"/>
                <a:gd name="connsiteY19" fmla="*/ 0 h 499063"/>
                <a:gd name="connsiteX0" fmla="*/ 177800 w 355600"/>
                <a:gd name="connsiteY0" fmla="*/ 0 h 499063"/>
                <a:gd name="connsiteX1" fmla="*/ 101600 w 355600"/>
                <a:gd name="connsiteY1" fmla="*/ 165100 h 499063"/>
                <a:gd name="connsiteX2" fmla="*/ 76200 w 355600"/>
                <a:gd name="connsiteY2" fmla="*/ 254000 h 499063"/>
                <a:gd name="connsiteX3" fmla="*/ 25400 w 355600"/>
                <a:gd name="connsiteY3" fmla="*/ 355600 h 499063"/>
                <a:gd name="connsiteX4" fmla="*/ 0 w 355600"/>
                <a:gd name="connsiteY4" fmla="*/ 431800 h 499063"/>
                <a:gd name="connsiteX5" fmla="*/ 0 w 355600"/>
                <a:gd name="connsiteY5" fmla="*/ 469900 h 499063"/>
                <a:gd name="connsiteX6" fmla="*/ 0 w 355600"/>
                <a:gd name="connsiteY6" fmla="*/ 469900 h 499063"/>
                <a:gd name="connsiteX7" fmla="*/ 50800 w 355600"/>
                <a:gd name="connsiteY7" fmla="*/ 482600 h 499063"/>
                <a:gd name="connsiteX8" fmla="*/ 69850 w 355600"/>
                <a:gd name="connsiteY8" fmla="*/ 498475 h 499063"/>
                <a:gd name="connsiteX9" fmla="*/ 101600 w 355600"/>
                <a:gd name="connsiteY9" fmla="*/ 444500 h 499063"/>
                <a:gd name="connsiteX10" fmla="*/ 152400 w 355600"/>
                <a:gd name="connsiteY10" fmla="*/ 495300 h 499063"/>
                <a:gd name="connsiteX11" fmla="*/ 177800 w 355600"/>
                <a:gd name="connsiteY11" fmla="*/ 495300 h 499063"/>
                <a:gd name="connsiteX12" fmla="*/ 160338 w 355600"/>
                <a:gd name="connsiteY12" fmla="*/ 449263 h 499063"/>
                <a:gd name="connsiteX13" fmla="*/ 236538 w 355600"/>
                <a:gd name="connsiteY13" fmla="*/ 449262 h 499063"/>
                <a:gd name="connsiteX14" fmla="*/ 266700 w 355600"/>
                <a:gd name="connsiteY14" fmla="*/ 457200 h 499063"/>
                <a:gd name="connsiteX15" fmla="*/ 241300 w 355600"/>
                <a:gd name="connsiteY15" fmla="*/ 406400 h 499063"/>
                <a:gd name="connsiteX16" fmla="*/ 190500 w 355600"/>
                <a:gd name="connsiteY16" fmla="*/ 381000 h 499063"/>
                <a:gd name="connsiteX17" fmla="*/ 330200 w 355600"/>
                <a:gd name="connsiteY17" fmla="*/ 76200 h 499063"/>
                <a:gd name="connsiteX18" fmla="*/ 355600 w 355600"/>
                <a:gd name="connsiteY18" fmla="*/ 25400 h 499063"/>
                <a:gd name="connsiteX19" fmla="*/ 177800 w 355600"/>
                <a:gd name="connsiteY19" fmla="*/ 0 h 499063"/>
                <a:gd name="connsiteX0" fmla="*/ 177800 w 355600"/>
                <a:gd name="connsiteY0" fmla="*/ 0 h 498475"/>
                <a:gd name="connsiteX1" fmla="*/ 101600 w 355600"/>
                <a:gd name="connsiteY1" fmla="*/ 165100 h 498475"/>
                <a:gd name="connsiteX2" fmla="*/ 76200 w 355600"/>
                <a:gd name="connsiteY2" fmla="*/ 254000 h 498475"/>
                <a:gd name="connsiteX3" fmla="*/ 25400 w 355600"/>
                <a:gd name="connsiteY3" fmla="*/ 355600 h 498475"/>
                <a:gd name="connsiteX4" fmla="*/ 0 w 355600"/>
                <a:gd name="connsiteY4" fmla="*/ 431800 h 498475"/>
                <a:gd name="connsiteX5" fmla="*/ 0 w 355600"/>
                <a:gd name="connsiteY5" fmla="*/ 469900 h 498475"/>
                <a:gd name="connsiteX6" fmla="*/ 0 w 355600"/>
                <a:gd name="connsiteY6" fmla="*/ 469900 h 498475"/>
                <a:gd name="connsiteX7" fmla="*/ 50800 w 355600"/>
                <a:gd name="connsiteY7" fmla="*/ 482600 h 498475"/>
                <a:gd name="connsiteX8" fmla="*/ 69850 w 355600"/>
                <a:gd name="connsiteY8" fmla="*/ 498475 h 498475"/>
                <a:gd name="connsiteX9" fmla="*/ 101600 w 355600"/>
                <a:gd name="connsiteY9" fmla="*/ 444500 h 498475"/>
                <a:gd name="connsiteX10" fmla="*/ 152400 w 355600"/>
                <a:gd name="connsiteY10" fmla="*/ 495300 h 498475"/>
                <a:gd name="connsiteX11" fmla="*/ 158750 w 355600"/>
                <a:gd name="connsiteY11" fmla="*/ 481013 h 498475"/>
                <a:gd name="connsiteX12" fmla="*/ 160338 w 355600"/>
                <a:gd name="connsiteY12" fmla="*/ 449263 h 498475"/>
                <a:gd name="connsiteX13" fmla="*/ 236538 w 355600"/>
                <a:gd name="connsiteY13" fmla="*/ 449262 h 498475"/>
                <a:gd name="connsiteX14" fmla="*/ 266700 w 355600"/>
                <a:gd name="connsiteY14" fmla="*/ 457200 h 498475"/>
                <a:gd name="connsiteX15" fmla="*/ 241300 w 355600"/>
                <a:gd name="connsiteY15" fmla="*/ 406400 h 498475"/>
                <a:gd name="connsiteX16" fmla="*/ 190500 w 355600"/>
                <a:gd name="connsiteY16" fmla="*/ 381000 h 498475"/>
                <a:gd name="connsiteX17" fmla="*/ 330200 w 355600"/>
                <a:gd name="connsiteY17" fmla="*/ 76200 h 498475"/>
                <a:gd name="connsiteX18" fmla="*/ 355600 w 355600"/>
                <a:gd name="connsiteY18" fmla="*/ 25400 h 498475"/>
                <a:gd name="connsiteX19" fmla="*/ 177800 w 355600"/>
                <a:gd name="connsiteY19" fmla="*/ 0 h 498475"/>
                <a:gd name="connsiteX0" fmla="*/ 177800 w 355600"/>
                <a:gd name="connsiteY0" fmla="*/ 0 h 498475"/>
                <a:gd name="connsiteX1" fmla="*/ 101600 w 355600"/>
                <a:gd name="connsiteY1" fmla="*/ 165100 h 498475"/>
                <a:gd name="connsiteX2" fmla="*/ 76200 w 355600"/>
                <a:gd name="connsiteY2" fmla="*/ 254000 h 498475"/>
                <a:gd name="connsiteX3" fmla="*/ 25400 w 355600"/>
                <a:gd name="connsiteY3" fmla="*/ 355600 h 498475"/>
                <a:gd name="connsiteX4" fmla="*/ 0 w 355600"/>
                <a:gd name="connsiteY4" fmla="*/ 431800 h 498475"/>
                <a:gd name="connsiteX5" fmla="*/ 0 w 355600"/>
                <a:gd name="connsiteY5" fmla="*/ 469900 h 498475"/>
                <a:gd name="connsiteX6" fmla="*/ 0 w 355600"/>
                <a:gd name="connsiteY6" fmla="*/ 469900 h 498475"/>
                <a:gd name="connsiteX7" fmla="*/ 50800 w 355600"/>
                <a:gd name="connsiteY7" fmla="*/ 454025 h 498475"/>
                <a:gd name="connsiteX8" fmla="*/ 69850 w 355600"/>
                <a:gd name="connsiteY8" fmla="*/ 498475 h 498475"/>
                <a:gd name="connsiteX9" fmla="*/ 101600 w 355600"/>
                <a:gd name="connsiteY9" fmla="*/ 444500 h 498475"/>
                <a:gd name="connsiteX10" fmla="*/ 152400 w 355600"/>
                <a:gd name="connsiteY10" fmla="*/ 495300 h 498475"/>
                <a:gd name="connsiteX11" fmla="*/ 158750 w 355600"/>
                <a:gd name="connsiteY11" fmla="*/ 481013 h 498475"/>
                <a:gd name="connsiteX12" fmla="*/ 160338 w 355600"/>
                <a:gd name="connsiteY12" fmla="*/ 449263 h 498475"/>
                <a:gd name="connsiteX13" fmla="*/ 236538 w 355600"/>
                <a:gd name="connsiteY13" fmla="*/ 449262 h 498475"/>
                <a:gd name="connsiteX14" fmla="*/ 266700 w 355600"/>
                <a:gd name="connsiteY14" fmla="*/ 457200 h 498475"/>
                <a:gd name="connsiteX15" fmla="*/ 241300 w 355600"/>
                <a:gd name="connsiteY15" fmla="*/ 406400 h 498475"/>
                <a:gd name="connsiteX16" fmla="*/ 190500 w 355600"/>
                <a:gd name="connsiteY16" fmla="*/ 381000 h 498475"/>
                <a:gd name="connsiteX17" fmla="*/ 330200 w 355600"/>
                <a:gd name="connsiteY17" fmla="*/ 76200 h 498475"/>
                <a:gd name="connsiteX18" fmla="*/ 355600 w 355600"/>
                <a:gd name="connsiteY18" fmla="*/ 25400 h 498475"/>
                <a:gd name="connsiteX19" fmla="*/ 177800 w 355600"/>
                <a:gd name="connsiteY19" fmla="*/ 0 h 4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600" h="498475">
                  <a:moveTo>
                    <a:pt x="177800" y="0"/>
                  </a:moveTo>
                  <a:lnTo>
                    <a:pt x="101600" y="165100"/>
                  </a:lnTo>
                  <a:lnTo>
                    <a:pt x="76200" y="254000"/>
                  </a:lnTo>
                  <a:lnTo>
                    <a:pt x="25400" y="355600"/>
                  </a:lnTo>
                  <a:lnTo>
                    <a:pt x="0" y="431800"/>
                  </a:lnTo>
                  <a:lnTo>
                    <a:pt x="0" y="469900"/>
                  </a:lnTo>
                  <a:lnTo>
                    <a:pt x="0" y="469900"/>
                  </a:lnTo>
                  <a:lnTo>
                    <a:pt x="50800" y="454025"/>
                  </a:lnTo>
                  <a:lnTo>
                    <a:pt x="69850" y="498475"/>
                  </a:lnTo>
                  <a:lnTo>
                    <a:pt x="101600" y="444500"/>
                  </a:lnTo>
                  <a:cubicBezTo>
                    <a:pt x="118533" y="461433"/>
                    <a:pt x="142875" y="489215"/>
                    <a:pt x="152400" y="495300"/>
                  </a:cubicBezTo>
                  <a:cubicBezTo>
                    <a:pt x="161925" y="501385"/>
                    <a:pt x="150283" y="481013"/>
                    <a:pt x="158750" y="481013"/>
                  </a:cubicBezTo>
                  <a:cubicBezTo>
                    <a:pt x="159279" y="470430"/>
                    <a:pt x="159809" y="459846"/>
                    <a:pt x="160338" y="449263"/>
                  </a:cubicBezTo>
                  <a:lnTo>
                    <a:pt x="236538" y="449262"/>
                  </a:lnTo>
                  <a:lnTo>
                    <a:pt x="266700" y="457200"/>
                  </a:lnTo>
                  <a:lnTo>
                    <a:pt x="241300" y="406400"/>
                  </a:lnTo>
                  <a:lnTo>
                    <a:pt x="190500" y="381000"/>
                  </a:lnTo>
                  <a:lnTo>
                    <a:pt x="330200" y="76200"/>
                  </a:lnTo>
                  <a:lnTo>
                    <a:pt x="355600" y="2540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1624994" y="2778633"/>
              <a:ext cx="1562813" cy="1250433"/>
            </a:xfrm>
            <a:custGeom>
              <a:avLst/>
              <a:gdLst>
                <a:gd name="connsiteX0" fmla="*/ 152400 w 1495425"/>
                <a:gd name="connsiteY0" fmla="*/ 200025 h 1247775"/>
                <a:gd name="connsiteX1" fmla="*/ 38100 w 1495425"/>
                <a:gd name="connsiteY1" fmla="*/ 485775 h 1247775"/>
                <a:gd name="connsiteX2" fmla="*/ 0 w 1495425"/>
                <a:gd name="connsiteY2" fmla="*/ 600075 h 1247775"/>
                <a:gd name="connsiteX3" fmla="*/ 257175 w 1495425"/>
                <a:gd name="connsiteY3" fmla="*/ 704850 h 1247775"/>
                <a:gd name="connsiteX4" fmla="*/ 295275 w 1495425"/>
                <a:gd name="connsiteY4" fmla="*/ 628650 h 1247775"/>
                <a:gd name="connsiteX5" fmla="*/ 295275 w 1495425"/>
                <a:gd name="connsiteY5" fmla="*/ 552450 h 1247775"/>
                <a:gd name="connsiteX6" fmla="*/ 276225 w 1495425"/>
                <a:gd name="connsiteY6" fmla="*/ 962025 h 1247775"/>
                <a:gd name="connsiteX7" fmla="*/ 514350 w 1495425"/>
                <a:gd name="connsiteY7" fmla="*/ 1057275 h 1247775"/>
                <a:gd name="connsiteX8" fmla="*/ 733425 w 1495425"/>
                <a:gd name="connsiteY8" fmla="*/ 1095375 h 1247775"/>
                <a:gd name="connsiteX9" fmla="*/ 962025 w 1495425"/>
                <a:gd name="connsiteY9" fmla="*/ 1133475 h 1247775"/>
                <a:gd name="connsiteX10" fmla="*/ 1238250 w 1495425"/>
                <a:gd name="connsiteY10" fmla="*/ 1209675 h 1247775"/>
                <a:gd name="connsiteX11" fmla="*/ 1352550 w 1495425"/>
                <a:gd name="connsiteY11" fmla="*/ 1247775 h 1247775"/>
                <a:gd name="connsiteX12" fmla="*/ 1438275 w 1495425"/>
                <a:gd name="connsiteY12" fmla="*/ 962025 h 1247775"/>
                <a:gd name="connsiteX13" fmla="*/ 1495425 w 1495425"/>
                <a:gd name="connsiteY13" fmla="*/ 638175 h 1247775"/>
                <a:gd name="connsiteX14" fmla="*/ 1495425 w 1495425"/>
                <a:gd name="connsiteY14" fmla="*/ 428625 h 1247775"/>
                <a:gd name="connsiteX15" fmla="*/ 1447800 w 1495425"/>
                <a:gd name="connsiteY15" fmla="*/ 161925 h 1247775"/>
                <a:gd name="connsiteX16" fmla="*/ 1457325 w 1495425"/>
                <a:gd name="connsiteY16" fmla="*/ 76200 h 1247775"/>
                <a:gd name="connsiteX17" fmla="*/ 1409700 w 1495425"/>
                <a:gd name="connsiteY17" fmla="*/ 19050 h 1247775"/>
                <a:gd name="connsiteX18" fmla="*/ 1333500 w 1495425"/>
                <a:gd name="connsiteY18" fmla="*/ 19050 h 1247775"/>
                <a:gd name="connsiteX19" fmla="*/ 876300 w 1495425"/>
                <a:gd name="connsiteY19" fmla="*/ 0 h 1247775"/>
                <a:gd name="connsiteX20" fmla="*/ 590550 w 1495425"/>
                <a:gd name="connsiteY20" fmla="*/ 0 h 1247775"/>
                <a:gd name="connsiteX21" fmla="*/ 238125 w 1495425"/>
                <a:gd name="connsiteY21" fmla="*/ 47625 h 1247775"/>
                <a:gd name="connsiteX22" fmla="*/ 152400 w 1495425"/>
                <a:gd name="connsiteY22" fmla="*/ 200025 h 1247775"/>
                <a:gd name="connsiteX0" fmla="*/ 152400 w 1495425"/>
                <a:gd name="connsiteY0" fmla="*/ 200025 h 1247775"/>
                <a:gd name="connsiteX1" fmla="*/ 38100 w 1495425"/>
                <a:gd name="connsiteY1" fmla="*/ 485775 h 1247775"/>
                <a:gd name="connsiteX2" fmla="*/ 0 w 1495425"/>
                <a:gd name="connsiteY2" fmla="*/ 600075 h 1247775"/>
                <a:gd name="connsiteX3" fmla="*/ 257175 w 1495425"/>
                <a:gd name="connsiteY3" fmla="*/ 704850 h 1247775"/>
                <a:gd name="connsiteX4" fmla="*/ 295275 w 1495425"/>
                <a:gd name="connsiteY4" fmla="*/ 628650 h 1247775"/>
                <a:gd name="connsiteX5" fmla="*/ 295275 w 1495425"/>
                <a:gd name="connsiteY5" fmla="*/ 552450 h 1247775"/>
                <a:gd name="connsiteX6" fmla="*/ 276225 w 1495425"/>
                <a:gd name="connsiteY6" fmla="*/ 962025 h 1247775"/>
                <a:gd name="connsiteX7" fmla="*/ 514350 w 1495425"/>
                <a:gd name="connsiteY7" fmla="*/ 1057275 h 1247775"/>
                <a:gd name="connsiteX8" fmla="*/ 733425 w 1495425"/>
                <a:gd name="connsiteY8" fmla="*/ 1095375 h 1247775"/>
                <a:gd name="connsiteX9" fmla="*/ 962025 w 1495425"/>
                <a:gd name="connsiteY9" fmla="*/ 1133475 h 1247775"/>
                <a:gd name="connsiteX10" fmla="*/ 1238250 w 1495425"/>
                <a:gd name="connsiteY10" fmla="*/ 1209675 h 1247775"/>
                <a:gd name="connsiteX11" fmla="*/ 1352550 w 1495425"/>
                <a:gd name="connsiteY11" fmla="*/ 1247775 h 1247775"/>
                <a:gd name="connsiteX12" fmla="*/ 1438275 w 1495425"/>
                <a:gd name="connsiteY12" fmla="*/ 962025 h 1247775"/>
                <a:gd name="connsiteX13" fmla="*/ 1495425 w 1495425"/>
                <a:gd name="connsiteY13" fmla="*/ 638175 h 1247775"/>
                <a:gd name="connsiteX14" fmla="*/ 1495425 w 1495425"/>
                <a:gd name="connsiteY14" fmla="*/ 428625 h 1247775"/>
                <a:gd name="connsiteX15" fmla="*/ 1480156 w 1495425"/>
                <a:gd name="connsiteY15" fmla="*/ 259842 h 1247775"/>
                <a:gd name="connsiteX16" fmla="*/ 1447800 w 1495425"/>
                <a:gd name="connsiteY16" fmla="*/ 161925 h 1247775"/>
                <a:gd name="connsiteX17" fmla="*/ 1457325 w 1495425"/>
                <a:gd name="connsiteY17" fmla="*/ 76200 h 1247775"/>
                <a:gd name="connsiteX18" fmla="*/ 1409700 w 1495425"/>
                <a:gd name="connsiteY18" fmla="*/ 19050 h 1247775"/>
                <a:gd name="connsiteX19" fmla="*/ 1333500 w 1495425"/>
                <a:gd name="connsiteY19" fmla="*/ 19050 h 1247775"/>
                <a:gd name="connsiteX20" fmla="*/ 876300 w 1495425"/>
                <a:gd name="connsiteY20" fmla="*/ 0 h 1247775"/>
                <a:gd name="connsiteX21" fmla="*/ 590550 w 1495425"/>
                <a:gd name="connsiteY21" fmla="*/ 0 h 1247775"/>
                <a:gd name="connsiteX22" fmla="*/ 238125 w 1495425"/>
                <a:gd name="connsiteY22" fmla="*/ 47625 h 1247775"/>
                <a:gd name="connsiteX23" fmla="*/ 152400 w 1495425"/>
                <a:gd name="connsiteY23" fmla="*/ 200025 h 1247775"/>
                <a:gd name="connsiteX0" fmla="*/ 152400 w 1495425"/>
                <a:gd name="connsiteY0" fmla="*/ 200025 h 1247775"/>
                <a:gd name="connsiteX1" fmla="*/ 38100 w 1495425"/>
                <a:gd name="connsiteY1" fmla="*/ 485775 h 1247775"/>
                <a:gd name="connsiteX2" fmla="*/ 0 w 1495425"/>
                <a:gd name="connsiteY2" fmla="*/ 600075 h 1247775"/>
                <a:gd name="connsiteX3" fmla="*/ 257175 w 1495425"/>
                <a:gd name="connsiteY3" fmla="*/ 704850 h 1247775"/>
                <a:gd name="connsiteX4" fmla="*/ 295275 w 1495425"/>
                <a:gd name="connsiteY4" fmla="*/ 628650 h 1247775"/>
                <a:gd name="connsiteX5" fmla="*/ 295275 w 1495425"/>
                <a:gd name="connsiteY5" fmla="*/ 552450 h 1247775"/>
                <a:gd name="connsiteX6" fmla="*/ 276225 w 1495425"/>
                <a:gd name="connsiteY6" fmla="*/ 962025 h 1247775"/>
                <a:gd name="connsiteX7" fmla="*/ 514350 w 1495425"/>
                <a:gd name="connsiteY7" fmla="*/ 1057275 h 1247775"/>
                <a:gd name="connsiteX8" fmla="*/ 733425 w 1495425"/>
                <a:gd name="connsiteY8" fmla="*/ 1095375 h 1247775"/>
                <a:gd name="connsiteX9" fmla="*/ 962025 w 1495425"/>
                <a:gd name="connsiteY9" fmla="*/ 1133475 h 1247775"/>
                <a:gd name="connsiteX10" fmla="*/ 1238250 w 1495425"/>
                <a:gd name="connsiteY10" fmla="*/ 1209675 h 1247775"/>
                <a:gd name="connsiteX11" fmla="*/ 1352550 w 1495425"/>
                <a:gd name="connsiteY11" fmla="*/ 1247775 h 1247775"/>
                <a:gd name="connsiteX12" fmla="*/ 1438275 w 1495425"/>
                <a:gd name="connsiteY12" fmla="*/ 962025 h 1247775"/>
                <a:gd name="connsiteX13" fmla="*/ 1495425 w 1495425"/>
                <a:gd name="connsiteY13" fmla="*/ 638175 h 1247775"/>
                <a:gd name="connsiteX14" fmla="*/ 1495425 w 1495425"/>
                <a:gd name="connsiteY14" fmla="*/ 428625 h 1247775"/>
                <a:gd name="connsiteX15" fmla="*/ 1480156 w 1495425"/>
                <a:gd name="connsiteY15" fmla="*/ 259842 h 1247775"/>
                <a:gd name="connsiteX16" fmla="*/ 1457325 w 1495425"/>
                <a:gd name="connsiteY16" fmla="*/ 161925 h 1247775"/>
                <a:gd name="connsiteX17" fmla="*/ 1457325 w 1495425"/>
                <a:gd name="connsiteY17" fmla="*/ 76200 h 1247775"/>
                <a:gd name="connsiteX18" fmla="*/ 1409700 w 1495425"/>
                <a:gd name="connsiteY18" fmla="*/ 19050 h 1247775"/>
                <a:gd name="connsiteX19" fmla="*/ 1333500 w 1495425"/>
                <a:gd name="connsiteY19" fmla="*/ 19050 h 1247775"/>
                <a:gd name="connsiteX20" fmla="*/ 876300 w 1495425"/>
                <a:gd name="connsiteY20" fmla="*/ 0 h 1247775"/>
                <a:gd name="connsiteX21" fmla="*/ 590550 w 1495425"/>
                <a:gd name="connsiteY21" fmla="*/ 0 h 1247775"/>
                <a:gd name="connsiteX22" fmla="*/ 238125 w 1495425"/>
                <a:gd name="connsiteY22" fmla="*/ 47625 h 1247775"/>
                <a:gd name="connsiteX23" fmla="*/ 152400 w 1495425"/>
                <a:gd name="connsiteY23" fmla="*/ 200025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1247775">
                  <a:moveTo>
                    <a:pt x="152400" y="200025"/>
                  </a:moveTo>
                  <a:lnTo>
                    <a:pt x="38100" y="485775"/>
                  </a:lnTo>
                  <a:lnTo>
                    <a:pt x="0" y="600075"/>
                  </a:lnTo>
                  <a:lnTo>
                    <a:pt x="257175" y="704850"/>
                  </a:lnTo>
                  <a:lnTo>
                    <a:pt x="295275" y="628650"/>
                  </a:lnTo>
                  <a:lnTo>
                    <a:pt x="295275" y="552450"/>
                  </a:lnTo>
                  <a:lnTo>
                    <a:pt x="276225" y="962025"/>
                  </a:lnTo>
                  <a:lnTo>
                    <a:pt x="514350" y="1057275"/>
                  </a:lnTo>
                  <a:lnTo>
                    <a:pt x="733425" y="1095375"/>
                  </a:lnTo>
                  <a:lnTo>
                    <a:pt x="962025" y="1133475"/>
                  </a:lnTo>
                  <a:lnTo>
                    <a:pt x="1238250" y="1209675"/>
                  </a:lnTo>
                  <a:lnTo>
                    <a:pt x="1352550" y="1247775"/>
                  </a:lnTo>
                  <a:lnTo>
                    <a:pt x="1438275" y="962025"/>
                  </a:lnTo>
                  <a:lnTo>
                    <a:pt x="1495425" y="638175"/>
                  </a:lnTo>
                  <a:lnTo>
                    <a:pt x="1495425" y="428625"/>
                  </a:lnTo>
                  <a:lnTo>
                    <a:pt x="1480156" y="259842"/>
                  </a:lnTo>
                  <a:lnTo>
                    <a:pt x="1457325" y="161925"/>
                  </a:lnTo>
                  <a:lnTo>
                    <a:pt x="1457325" y="76200"/>
                  </a:lnTo>
                  <a:lnTo>
                    <a:pt x="1409700" y="19050"/>
                  </a:lnTo>
                  <a:lnTo>
                    <a:pt x="1333500" y="19050"/>
                  </a:lnTo>
                  <a:lnTo>
                    <a:pt x="876300" y="0"/>
                  </a:lnTo>
                  <a:lnTo>
                    <a:pt x="590550" y="0"/>
                  </a:lnTo>
                  <a:lnTo>
                    <a:pt x="238125" y="47625"/>
                  </a:lnTo>
                  <a:lnTo>
                    <a:pt x="152400" y="2000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1253331" y="949325"/>
              <a:ext cx="2262285" cy="2179955"/>
              <a:chOff x="3402806" y="1050925"/>
              <a:chExt cx="2262285" cy="2179955"/>
            </a:xfrm>
          </p:grpSpPr>
          <p:sp>
            <p:nvSpPr>
              <p:cNvPr id="8" name="フリーフォーム 7"/>
              <p:cNvSpPr/>
              <p:nvPr/>
            </p:nvSpPr>
            <p:spPr>
              <a:xfrm>
                <a:off x="3402806" y="1050925"/>
                <a:ext cx="2262285" cy="1581150"/>
              </a:xfrm>
              <a:custGeom>
                <a:avLst/>
                <a:gdLst>
                  <a:gd name="connsiteX0" fmla="*/ 209550 w 2262188"/>
                  <a:gd name="connsiteY0" fmla="*/ 1009650 h 1581150"/>
                  <a:gd name="connsiteX1" fmla="*/ 147638 w 2262188"/>
                  <a:gd name="connsiteY1" fmla="*/ 1066800 h 1581150"/>
                  <a:gd name="connsiteX2" fmla="*/ 176213 w 2262188"/>
                  <a:gd name="connsiteY2" fmla="*/ 947738 h 1581150"/>
                  <a:gd name="connsiteX3" fmla="*/ 128588 w 2262188"/>
                  <a:gd name="connsiteY3" fmla="*/ 966788 h 1581150"/>
                  <a:gd name="connsiteX4" fmla="*/ 38100 w 2262188"/>
                  <a:gd name="connsiteY4" fmla="*/ 990600 h 1581150"/>
                  <a:gd name="connsiteX5" fmla="*/ 0 w 2262188"/>
                  <a:gd name="connsiteY5" fmla="*/ 990600 h 1581150"/>
                  <a:gd name="connsiteX6" fmla="*/ 61913 w 2262188"/>
                  <a:gd name="connsiteY6" fmla="*/ 933450 h 1581150"/>
                  <a:gd name="connsiteX7" fmla="*/ 119063 w 2262188"/>
                  <a:gd name="connsiteY7" fmla="*/ 900113 h 1581150"/>
                  <a:gd name="connsiteX8" fmla="*/ 161925 w 2262188"/>
                  <a:gd name="connsiteY8" fmla="*/ 866775 h 1581150"/>
                  <a:gd name="connsiteX9" fmla="*/ 85725 w 2262188"/>
                  <a:gd name="connsiteY9" fmla="*/ 752475 h 1581150"/>
                  <a:gd name="connsiteX10" fmla="*/ 52388 w 2262188"/>
                  <a:gd name="connsiteY10" fmla="*/ 690563 h 1581150"/>
                  <a:gd name="connsiteX11" fmla="*/ 109538 w 2262188"/>
                  <a:gd name="connsiteY11" fmla="*/ 671513 h 1581150"/>
                  <a:gd name="connsiteX12" fmla="*/ 219075 w 2262188"/>
                  <a:gd name="connsiteY12" fmla="*/ 685800 h 1581150"/>
                  <a:gd name="connsiteX13" fmla="*/ 190500 w 2262188"/>
                  <a:gd name="connsiteY13" fmla="*/ 481013 h 1581150"/>
                  <a:gd name="connsiteX14" fmla="*/ 214313 w 2262188"/>
                  <a:gd name="connsiteY14" fmla="*/ 371475 h 1581150"/>
                  <a:gd name="connsiteX15" fmla="*/ 300038 w 2262188"/>
                  <a:gd name="connsiteY15" fmla="*/ 423863 h 1581150"/>
                  <a:gd name="connsiteX16" fmla="*/ 309563 w 2262188"/>
                  <a:gd name="connsiteY16" fmla="*/ 423863 h 1581150"/>
                  <a:gd name="connsiteX17" fmla="*/ 438150 w 2262188"/>
                  <a:gd name="connsiteY17" fmla="*/ 228600 h 1581150"/>
                  <a:gd name="connsiteX18" fmla="*/ 452438 w 2262188"/>
                  <a:gd name="connsiteY18" fmla="*/ 214313 h 1581150"/>
                  <a:gd name="connsiteX19" fmla="*/ 495300 w 2262188"/>
                  <a:gd name="connsiteY19" fmla="*/ 285750 h 1581150"/>
                  <a:gd name="connsiteX20" fmla="*/ 619125 w 2262188"/>
                  <a:gd name="connsiteY20" fmla="*/ 142875 h 1581150"/>
                  <a:gd name="connsiteX21" fmla="*/ 676275 w 2262188"/>
                  <a:gd name="connsiteY21" fmla="*/ 90488 h 1581150"/>
                  <a:gd name="connsiteX22" fmla="*/ 709613 w 2262188"/>
                  <a:gd name="connsiteY22" fmla="*/ 80963 h 1581150"/>
                  <a:gd name="connsiteX23" fmla="*/ 728663 w 2262188"/>
                  <a:gd name="connsiteY23" fmla="*/ 157163 h 1581150"/>
                  <a:gd name="connsiteX24" fmla="*/ 742950 w 2262188"/>
                  <a:gd name="connsiteY24" fmla="*/ 195263 h 1581150"/>
                  <a:gd name="connsiteX25" fmla="*/ 857250 w 2262188"/>
                  <a:gd name="connsiteY25" fmla="*/ 119063 h 1581150"/>
                  <a:gd name="connsiteX26" fmla="*/ 923925 w 2262188"/>
                  <a:gd name="connsiteY26" fmla="*/ 71438 h 1581150"/>
                  <a:gd name="connsiteX27" fmla="*/ 947738 w 2262188"/>
                  <a:gd name="connsiteY27" fmla="*/ 52388 h 1581150"/>
                  <a:gd name="connsiteX28" fmla="*/ 1000125 w 2262188"/>
                  <a:gd name="connsiteY28" fmla="*/ 176213 h 1581150"/>
                  <a:gd name="connsiteX29" fmla="*/ 1171575 w 2262188"/>
                  <a:gd name="connsiteY29" fmla="*/ 38100 h 1581150"/>
                  <a:gd name="connsiteX30" fmla="*/ 1219200 w 2262188"/>
                  <a:gd name="connsiteY30" fmla="*/ 180975 h 1581150"/>
                  <a:gd name="connsiteX31" fmla="*/ 1385888 w 2262188"/>
                  <a:gd name="connsiteY31" fmla="*/ 9525 h 1581150"/>
                  <a:gd name="connsiteX32" fmla="*/ 1400175 w 2262188"/>
                  <a:gd name="connsiteY32" fmla="*/ 0 h 1581150"/>
                  <a:gd name="connsiteX33" fmla="*/ 1438275 w 2262188"/>
                  <a:gd name="connsiteY33" fmla="*/ 152400 h 1581150"/>
                  <a:gd name="connsiteX34" fmla="*/ 1695450 w 2262188"/>
                  <a:gd name="connsiteY34" fmla="*/ 33338 h 1581150"/>
                  <a:gd name="connsiteX35" fmla="*/ 1652588 w 2262188"/>
                  <a:gd name="connsiteY35" fmla="*/ 114300 h 1581150"/>
                  <a:gd name="connsiteX36" fmla="*/ 1600200 w 2262188"/>
                  <a:gd name="connsiteY36" fmla="*/ 238125 h 1581150"/>
                  <a:gd name="connsiteX37" fmla="*/ 1595438 w 2262188"/>
                  <a:gd name="connsiteY37" fmla="*/ 271463 h 1581150"/>
                  <a:gd name="connsiteX38" fmla="*/ 1671638 w 2262188"/>
                  <a:gd name="connsiteY38" fmla="*/ 223838 h 1581150"/>
                  <a:gd name="connsiteX39" fmla="*/ 1757363 w 2262188"/>
                  <a:gd name="connsiteY39" fmla="*/ 195263 h 1581150"/>
                  <a:gd name="connsiteX40" fmla="*/ 1824038 w 2262188"/>
                  <a:gd name="connsiteY40" fmla="*/ 185738 h 1581150"/>
                  <a:gd name="connsiteX41" fmla="*/ 1804988 w 2262188"/>
                  <a:gd name="connsiteY41" fmla="*/ 242888 h 1581150"/>
                  <a:gd name="connsiteX42" fmla="*/ 1771650 w 2262188"/>
                  <a:gd name="connsiteY42" fmla="*/ 323850 h 1581150"/>
                  <a:gd name="connsiteX43" fmla="*/ 1762125 w 2262188"/>
                  <a:gd name="connsiteY43" fmla="*/ 376238 h 1581150"/>
                  <a:gd name="connsiteX44" fmla="*/ 1809750 w 2262188"/>
                  <a:gd name="connsiteY44" fmla="*/ 376238 h 1581150"/>
                  <a:gd name="connsiteX45" fmla="*/ 1900238 w 2262188"/>
                  <a:gd name="connsiteY45" fmla="*/ 347663 h 1581150"/>
                  <a:gd name="connsiteX46" fmla="*/ 1900238 w 2262188"/>
                  <a:gd name="connsiteY46" fmla="*/ 347663 h 1581150"/>
                  <a:gd name="connsiteX47" fmla="*/ 1966913 w 2262188"/>
                  <a:gd name="connsiteY47" fmla="*/ 333375 h 1581150"/>
                  <a:gd name="connsiteX48" fmla="*/ 1933575 w 2262188"/>
                  <a:gd name="connsiteY48" fmla="*/ 404813 h 1581150"/>
                  <a:gd name="connsiteX49" fmla="*/ 1914525 w 2262188"/>
                  <a:gd name="connsiteY49" fmla="*/ 476250 h 1581150"/>
                  <a:gd name="connsiteX50" fmla="*/ 1995488 w 2262188"/>
                  <a:gd name="connsiteY50" fmla="*/ 447675 h 1581150"/>
                  <a:gd name="connsiteX51" fmla="*/ 2066925 w 2262188"/>
                  <a:gd name="connsiteY51" fmla="*/ 442913 h 1581150"/>
                  <a:gd name="connsiteX52" fmla="*/ 2100263 w 2262188"/>
                  <a:gd name="connsiteY52" fmla="*/ 442913 h 1581150"/>
                  <a:gd name="connsiteX53" fmla="*/ 2071688 w 2262188"/>
                  <a:gd name="connsiteY53" fmla="*/ 476250 h 1581150"/>
                  <a:gd name="connsiteX54" fmla="*/ 2019300 w 2262188"/>
                  <a:gd name="connsiteY54" fmla="*/ 519113 h 1581150"/>
                  <a:gd name="connsiteX55" fmla="*/ 1957388 w 2262188"/>
                  <a:gd name="connsiteY55" fmla="*/ 571500 h 1581150"/>
                  <a:gd name="connsiteX56" fmla="*/ 2095500 w 2262188"/>
                  <a:gd name="connsiteY56" fmla="*/ 585788 h 1581150"/>
                  <a:gd name="connsiteX57" fmla="*/ 2185988 w 2262188"/>
                  <a:gd name="connsiteY57" fmla="*/ 604838 h 1581150"/>
                  <a:gd name="connsiteX58" fmla="*/ 2076450 w 2262188"/>
                  <a:gd name="connsiteY58" fmla="*/ 652463 h 1581150"/>
                  <a:gd name="connsiteX59" fmla="*/ 2024063 w 2262188"/>
                  <a:gd name="connsiteY59" fmla="*/ 685800 h 1581150"/>
                  <a:gd name="connsiteX60" fmla="*/ 2009775 w 2262188"/>
                  <a:gd name="connsiteY60" fmla="*/ 695325 h 1581150"/>
                  <a:gd name="connsiteX61" fmla="*/ 2119313 w 2262188"/>
                  <a:gd name="connsiteY61" fmla="*/ 728663 h 1581150"/>
                  <a:gd name="connsiteX62" fmla="*/ 2190750 w 2262188"/>
                  <a:gd name="connsiteY62" fmla="*/ 762000 h 1581150"/>
                  <a:gd name="connsiteX63" fmla="*/ 2238375 w 2262188"/>
                  <a:gd name="connsiteY63" fmla="*/ 781050 h 1581150"/>
                  <a:gd name="connsiteX64" fmla="*/ 2128838 w 2262188"/>
                  <a:gd name="connsiteY64" fmla="*/ 823913 h 1581150"/>
                  <a:gd name="connsiteX65" fmla="*/ 2066925 w 2262188"/>
                  <a:gd name="connsiteY65" fmla="*/ 852488 h 1581150"/>
                  <a:gd name="connsiteX66" fmla="*/ 2157413 w 2262188"/>
                  <a:gd name="connsiteY66" fmla="*/ 904875 h 1581150"/>
                  <a:gd name="connsiteX67" fmla="*/ 2262188 w 2262188"/>
                  <a:gd name="connsiteY67" fmla="*/ 1009650 h 1581150"/>
                  <a:gd name="connsiteX68" fmla="*/ 2138363 w 2262188"/>
                  <a:gd name="connsiteY68" fmla="*/ 1023938 h 1581150"/>
                  <a:gd name="connsiteX69" fmla="*/ 2152650 w 2262188"/>
                  <a:gd name="connsiteY69" fmla="*/ 1095375 h 1581150"/>
                  <a:gd name="connsiteX70" fmla="*/ 2228850 w 2262188"/>
                  <a:gd name="connsiteY70" fmla="*/ 1176338 h 1581150"/>
                  <a:gd name="connsiteX71" fmla="*/ 2247900 w 2262188"/>
                  <a:gd name="connsiteY71" fmla="*/ 1214438 h 1581150"/>
                  <a:gd name="connsiteX72" fmla="*/ 2109788 w 2262188"/>
                  <a:gd name="connsiteY72" fmla="*/ 1219200 h 1581150"/>
                  <a:gd name="connsiteX73" fmla="*/ 2138363 w 2262188"/>
                  <a:gd name="connsiteY73" fmla="*/ 1262063 h 1581150"/>
                  <a:gd name="connsiteX74" fmla="*/ 2176463 w 2262188"/>
                  <a:gd name="connsiteY74" fmla="*/ 1357313 h 1581150"/>
                  <a:gd name="connsiteX75" fmla="*/ 2124075 w 2262188"/>
                  <a:gd name="connsiteY75" fmla="*/ 1357313 h 1581150"/>
                  <a:gd name="connsiteX76" fmla="*/ 2081213 w 2262188"/>
                  <a:gd name="connsiteY76" fmla="*/ 1343025 h 1581150"/>
                  <a:gd name="connsiteX77" fmla="*/ 2128838 w 2262188"/>
                  <a:gd name="connsiteY77" fmla="*/ 1457325 h 1581150"/>
                  <a:gd name="connsiteX78" fmla="*/ 2138363 w 2262188"/>
                  <a:gd name="connsiteY78" fmla="*/ 1485900 h 1581150"/>
                  <a:gd name="connsiteX79" fmla="*/ 2066925 w 2262188"/>
                  <a:gd name="connsiteY79" fmla="*/ 1462088 h 1581150"/>
                  <a:gd name="connsiteX80" fmla="*/ 2057400 w 2262188"/>
                  <a:gd name="connsiteY80" fmla="*/ 1452563 h 1581150"/>
                  <a:gd name="connsiteX81" fmla="*/ 2076450 w 2262188"/>
                  <a:gd name="connsiteY81" fmla="*/ 1519238 h 1581150"/>
                  <a:gd name="connsiteX82" fmla="*/ 2085975 w 2262188"/>
                  <a:gd name="connsiteY82" fmla="*/ 1581150 h 1581150"/>
                  <a:gd name="connsiteX83" fmla="*/ 2009775 w 2262188"/>
                  <a:gd name="connsiteY83" fmla="*/ 1566863 h 1581150"/>
                  <a:gd name="connsiteX84" fmla="*/ 2024063 w 2262188"/>
                  <a:gd name="connsiteY84" fmla="*/ 1438275 h 1581150"/>
                  <a:gd name="connsiteX85" fmla="*/ 2024063 w 2262188"/>
                  <a:gd name="connsiteY85" fmla="*/ 1376363 h 1581150"/>
                  <a:gd name="connsiteX86" fmla="*/ 209550 w 2262188"/>
                  <a:gd name="connsiteY86" fmla="*/ 1009650 h 1581150"/>
                  <a:gd name="connsiteX0" fmla="*/ 209550 w 2262285"/>
                  <a:gd name="connsiteY0" fmla="*/ 1009650 h 1581150"/>
                  <a:gd name="connsiteX1" fmla="*/ 147638 w 2262285"/>
                  <a:gd name="connsiteY1" fmla="*/ 1066800 h 1581150"/>
                  <a:gd name="connsiteX2" fmla="*/ 176213 w 2262285"/>
                  <a:gd name="connsiteY2" fmla="*/ 947738 h 1581150"/>
                  <a:gd name="connsiteX3" fmla="*/ 128588 w 2262285"/>
                  <a:gd name="connsiteY3" fmla="*/ 966788 h 1581150"/>
                  <a:gd name="connsiteX4" fmla="*/ 38100 w 2262285"/>
                  <a:gd name="connsiteY4" fmla="*/ 990600 h 1581150"/>
                  <a:gd name="connsiteX5" fmla="*/ 0 w 2262285"/>
                  <a:gd name="connsiteY5" fmla="*/ 990600 h 1581150"/>
                  <a:gd name="connsiteX6" fmla="*/ 61913 w 2262285"/>
                  <a:gd name="connsiteY6" fmla="*/ 933450 h 1581150"/>
                  <a:gd name="connsiteX7" fmla="*/ 119063 w 2262285"/>
                  <a:gd name="connsiteY7" fmla="*/ 900113 h 1581150"/>
                  <a:gd name="connsiteX8" fmla="*/ 161925 w 2262285"/>
                  <a:gd name="connsiteY8" fmla="*/ 866775 h 1581150"/>
                  <a:gd name="connsiteX9" fmla="*/ 85725 w 2262285"/>
                  <a:gd name="connsiteY9" fmla="*/ 752475 h 1581150"/>
                  <a:gd name="connsiteX10" fmla="*/ 52388 w 2262285"/>
                  <a:gd name="connsiteY10" fmla="*/ 690563 h 1581150"/>
                  <a:gd name="connsiteX11" fmla="*/ 109538 w 2262285"/>
                  <a:gd name="connsiteY11" fmla="*/ 671513 h 1581150"/>
                  <a:gd name="connsiteX12" fmla="*/ 219075 w 2262285"/>
                  <a:gd name="connsiteY12" fmla="*/ 685800 h 1581150"/>
                  <a:gd name="connsiteX13" fmla="*/ 190500 w 2262285"/>
                  <a:gd name="connsiteY13" fmla="*/ 481013 h 1581150"/>
                  <a:gd name="connsiteX14" fmla="*/ 214313 w 2262285"/>
                  <a:gd name="connsiteY14" fmla="*/ 371475 h 1581150"/>
                  <a:gd name="connsiteX15" fmla="*/ 300038 w 2262285"/>
                  <a:gd name="connsiteY15" fmla="*/ 423863 h 1581150"/>
                  <a:gd name="connsiteX16" fmla="*/ 309563 w 2262285"/>
                  <a:gd name="connsiteY16" fmla="*/ 423863 h 1581150"/>
                  <a:gd name="connsiteX17" fmla="*/ 438150 w 2262285"/>
                  <a:gd name="connsiteY17" fmla="*/ 228600 h 1581150"/>
                  <a:gd name="connsiteX18" fmla="*/ 452438 w 2262285"/>
                  <a:gd name="connsiteY18" fmla="*/ 214313 h 1581150"/>
                  <a:gd name="connsiteX19" fmla="*/ 495300 w 2262285"/>
                  <a:gd name="connsiteY19" fmla="*/ 285750 h 1581150"/>
                  <a:gd name="connsiteX20" fmla="*/ 619125 w 2262285"/>
                  <a:gd name="connsiteY20" fmla="*/ 142875 h 1581150"/>
                  <a:gd name="connsiteX21" fmla="*/ 676275 w 2262285"/>
                  <a:gd name="connsiteY21" fmla="*/ 90488 h 1581150"/>
                  <a:gd name="connsiteX22" fmla="*/ 709613 w 2262285"/>
                  <a:gd name="connsiteY22" fmla="*/ 80963 h 1581150"/>
                  <a:gd name="connsiteX23" fmla="*/ 728663 w 2262285"/>
                  <a:gd name="connsiteY23" fmla="*/ 157163 h 1581150"/>
                  <a:gd name="connsiteX24" fmla="*/ 742950 w 2262285"/>
                  <a:gd name="connsiteY24" fmla="*/ 195263 h 1581150"/>
                  <a:gd name="connsiteX25" fmla="*/ 857250 w 2262285"/>
                  <a:gd name="connsiteY25" fmla="*/ 119063 h 1581150"/>
                  <a:gd name="connsiteX26" fmla="*/ 923925 w 2262285"/>
                  <a:gd name="connsiteY26" fmla="*/ 71438 h 1581150"/>
                  <a:gd name="connsiteX27" fmla="*/ 947738 w 2262285"/>
                  <a:gd name="connsiteY27" fmla="*/ 52388 h 1581150"/>
                  <a:gd name="connsiteX28" fmla="*/ 1000125 w 2262285"/>
                  <a:gd name="connsiteY28" fmla="*/ 176213 h 1581150"/>
                  <a:gd name="connsiteX29" fmla="*/ 1171575 w 2262285"/>
                  <a:gd name="connsiteY29" fmla="*/ 38100 h 1581150"/>
                  <a:gd name="connsiteX30" fmla="*/ 1219200 w 2262285"/>
                  <a:gd name="connsiteY30" fmla="*/ 180975 h 1581150"/>
                  <a:gd name="connsiteX31" fmla="*/ 1385888 w 2262285"/>
                  <a:gd name="connsiteY31" fmla="*/ 9525 h 1581150"/>
                  <a:gd name="connsiteX32" fmla="*/ 1400175 w 2262285"/>
                  <a:gd name="connsiteY32" fmla="*/ 0 h 1581150"/>
                  <a:gd name="connsiteX33" fmla="*/ 1438275 w 2262285"/>
                  <a:gd name="connsiteY33" fmla="*/ 152400 h 1581150"/>
                  <a:gd name="connsiteX34" fmla="*/ 1695450 w 2262285"/>
                  <a:gd name="connsiteY34" fmla="*/ 33338 h 1581150"/>
                  <a:gd name="connsiteX35" fmla="*/ 1652588 w 2262285"/>
                  <a:gd name="connsiteY35" fmla="*/ 114300 h 1581150"/>
                  <a:gd name="connsiteX36" fmla="*/ 1600200 w 2262285"/>
                  <a:gd name="connsiteY36" fmla="*/ 238125 h 1581150"/>
                  <a:gd name="connsiteX37" fmla="*/ 1595438 w 2262285"/>
                  <a:gd name="connsiteY37" fmla="*/ 271463 h 1581150"/>
                  <a:gd name="connsiteX38" fmla="*/ 1671638 w 2262285"/>
                  <a:gd name="connsiteY38" fmla="*/ 223838 h 1581150"/>
                  <a:gd name="connsiteX39" fmla="*/ 1757363 w 2262285"/>
                  <a:gd name="connsiteY39" fmla="*/ 195263 h 1581150"/>
                  <a:gd name="connsiteX40" fmla="*/ 1824038 w 2262285"/>
                  <a:gd name="connsiteY40" fmla="*/ 185738 h 1581150"/>
                  <a:gd name="connsiteX41" fmla="*/ 1804988 w 2262285"/>
                  <a:gd name="connsiteY41" fmla="*/ 242888 h 1581150"/>
                  <a:gd name="connsiteX42" fmla="*/ 1771650 w 2262285"/>
                  <a:gd name="connsiteY42" fmla="*/ 323850 h 1581150"/>
                  <a:gd name="connsiteX43" fmla="*/ 1762125 w 2262285"/>
                  <a:gd name="connsiteY43" fmla="*/ 376238 h 1581150"/>
                  <a:gd name="connsiteX44" fmla="*/ 1809750 w 2262285"/>
                  <a:gd name="connsiteY44" fmla="*/ 376238 h 1581150"/>
                  <a:gd name="connsiteX45" fmla="*/ 1900238 w 2262285"/>
                  <a:gd name="connsiteY45" fmla="*/ 347663 h 1581150"/>
                  <a:gd name="connsiteX46" fmla="*/ 1900238 w 2262285"/>
                  <a:gd name="connsiteY46" fmla="*/ 347663 h 1581150"/>
                  <a:gd name="connsiteX47" fmla="*/ 1966913 w 2262285"/>
                  <a:gd name="connsiteY47" fmla="*/ 333375 h 1581150"/>
                  <a:gd name="connsiteX48" fmla="*/ 1933575 w 2262285"/>
                  <a:gd name="connsiteY48" fmla="*/ 404813 h 1581150"/>
                  <a:gd name="connsiteX49" fmla="*/ 1914525 w 2262285"/>
                  <a:gd name="connsiteY49" fmla="*/ 476250 h 1581150"/>
                  <a:gd name="connsiteX50" fmla="*/ 1995488 w 2262285"/>
                  <a:gd name="connsiteY50" fmla="*/ 447675 h 1581150"/>
                  <a:gd name="connsiteX51" fmla="*/ 2066925 w 2262285"/>
                  <a:gd name="connsiteY51" fmla="*/ 442913 h 1581150"/>
                  <a:gd name="connsiteX52" fmla="*/ 2100263 w 2262285"/>
                  <a:gd name="connsiteY52" fmla="*/ 442913 h 1581150"/>
                  <a:gd name="connsiteX53" fmla="*/ 2071688 w 2262285"/>
                  <a:gd name="connsiteY53" fmla="*/ 476250 h 1581150"/>
                  <a:gd name="connsiteX54" fmla="*/ 2019300 w 2262285"/>
                  <a:gd name="connsiteY54" fmla="*/ 519113 h 1581150"/>
                  <a:gd name="connsiteX55" fmla="*/ 1957388 w 2262285"/>
                  <a:gd name="connsiteY55" fmla="*/ 571500 h 1581150"/>
                  <a:gd name="connsiteX56" fmla="*/ 2095500 w 2262285"/>
                  <a:gd name="connsiteY56" fmla="*/ 585788 h 1581150"/>
                  <a:gd name="connsiteX57" fmla="*/ 2185988 w 2262285"/>
                  <a:gd name="connsiteY57" fmla="*/ 604838 h 1581150"/>
                  <a:gd name="connsiteX58" fmla="*/ 2076450 w 2262285"/>
                  <a:gd name="connsiteY58" fmla="*/ 652463 h 1581150"/>
                  <a:gd name="connsiteX59" fmla="*/ 2024063 w 2262285"/>
                  <a:gd name="connsiteY59" fmla="*/ 685800 h 1581150"/>
                  <a:gd name="connsiteX60" fmla="*/ 2009775 w 2262285"/>
                  <a:gd name="connsiteY60" fmla="*/ 695325 h 1581150"/>
                  <a:gd name="connsiteX61" fmla="*/ 2119313 w 2262285"/>
                  <a:gd name="connsiteY61" fmla="*/ 728663 h 1581150"/>
                  <a:gd name="connsiteX62" fmla="*/ 2190750 w 2262285"/>
                  <a:gd name="connsiteY62" fmla="*/ 762000 h 1581150"/>
                  <a:gd name="connsiteX63" fmla="*/ 2238375 w 2262285"/>
                  <a:gd name="connsiteY63" fmla="*/ 781050 h 1581150"/>
                  <a:gd name="connsiteX64" fmla="*/ 2128838 w 2262285"/>
                  <a:gd name="connsiteY64" fmla="*/ 823913 h 1581150"/>
                  <a:gd name="connsiteX65" fmla="*/ 2066925 w 2262285"/>
                  <a:gd name="connsiteY65" fmla="*/ 852488 h 1581150"/>
                  <a:gd name="connsiteX66" fmla="*/ 2157413 w 2262285"/>
                  <a:gd name="connsiteY66" fmla="*/ 904875 h 1581150"/>
                  <a:gd name="connsiteX67" fmla="*/ 2262188 w 2262285"/>
                  <a:gd name="connsiteY67" fmla="*/ 1009650 h 1581150"/>
                  <a:gd name="connsiteX68" fmla="*/ 2138363 w 2262285"/>
                  <a:gd name="connsiteY68" fmla="*/ 1023938 h 1581150"/>
                  <a:gd name="connsiteX69" fmla="*/ 2152650 w 2262285"/>
                  <a:gd name="connsiteY69" fmla="*/ 1095375 h 1581150"/>
                  <a:gd name="connsiteX70" fmla="*/ 2228850 w 2262285"/>
                  <a:gd name="connsiteY70" fmla="*/ 1176338 h 1581150"/>
                  <a:gd name="connsiteX71" fmla="*/ 2247900 w 2262285"/>
                  <a:gd name="connsiteY71" fmla="*/ 1214438 h 1581150"/>
                  <a:gd name="connsiteX72" fmla="*/ 2109788 w 2262285"/>
                  <a:gd name="connsiteY72" fmla="*/ 1219200 h 1581150"/>
                  <a:gd name="connsiteX73" fmla="*/ 2138363 w 2262285"/>
                  <a:gd name="connsiteY73" fmla="*/ 1262063 h 1581150"/>
                  <a:gd name="connsiteX74" fmla="*/ 2176463 w 2262285"/>
                  <a:gd name="connsiteY74" fmla="*/ 1357313 h 1581150"/>
                  <a:gd name="connsiteX75" fmla="*/ 2124075 w 2262285"/>
                  <a:gd name="connsiteY75" fmla="*/ 1357313 h 1581150"/>
                  <a:gd name="connsiteX76" fmla="*/ 2081213 w 2262285"/>
                  <a:gd name="connsiteY76" fmla="*/ 1343025 h 1581150"/>
                  <a:gd name="connsiteX77" fmla="*/ 2128838 w 2262285"/>
                  <a:gd name="connsiteY77" fmla="*/ 1457325 h 1581150"/>
                  <a:gd name="connsiteX78" fmla="*/ 2138363 w 2262285"/>
                  <a:gd name="connsiteY78" fmla="*/ 1485900 h 1581150"/>
                  <a:gd name="connsiteX79" fmla="*/ 2066925 w 2262285"/>
                  <a:gd name="connsiteY79" fmla="*/ 1462088 h 1581150"/>
                  <a:gd name="connsiteX80" fmla="*/ 2057400 w 2262285"/>
                  <a:gd name="connsiteY80" fmla="*/ 1452563 h 1581150"/>
                  <a:gd name="connsiteX81" fmla="*/ 2076450 w 2262285"/>
                  <a:gd name="connsiteY81" fmla="*/ 1519238 h 1581150"/>
                  <a:gd name="connsiteX82" fmla="*/ 2085975 w 2262285"/>
                  <a:gd name="connsiteY82" fmla="*/ 1581150 h 1581150"/>
                  <a:gd name="connsiteX83" fmla="*/ 2009775 w 2262285"/>
                  <a:gd name="connsiteY83" fmla="*/ 1566863 h 1581150"/>
                  <a:gd name="connsiteX84" fmla="*/ 2024063 w 2262285"/>
                  <a:gd name="connsiteY84" fmla="*/ 1438275 h 1581150"/>
                  <a:gd name="connsiteX85" fmla="*/ 2024063 w 2262285"/>
                  <a:gd name="connsiteY85" fmla="*/ 1376363 h 1581150"/>
                  <a:gd name="connsiteX86" fmla="*/ 209550 w 2262285"/>
                  <a:gd name="connsiteY86" fmla="*/ 1009650 h 1581150"/>
                  <a:gd name="connsiteX0" fmla="*/ 209550 w 2262285"/>
                  <a:gd name="connsiteY0" fmla="*/ 1009650 h 1581150"/>
                  <a:gd name="connsiteX1" fmla="*/ 147638 w 2262285"/>
                  <a:gd name="connsiteY1" fmla="*/ 1066800 h 1581150"/>
                  <a:gd name="connsiteX2" fmla="*/ 176213 w 2262285"/>
                  <a:gd name="connsiteY2" fmla="*/ 947738 h 1581150"/>
                  <a:gd name="connsiteX3" fmla="*/ 128588 w 2262285"/>
                  <a:gd name="connsiteY3" fmla="*/ 966788 h 1581150"/>
                  <a:gd name="connsiteX4" fmla="*/ 38100 w 2262285"/>
                  <a:gd name="connsiteY4" fmla="*/ 990600 h 1581150"/>
                  <a:gd name="connsiteX5" fmla="*/ 0 w 2262285"/>
                  <a:gd name="connsiteY5" fmla="*/ 990600 h 1581150"/>
                  <a:gd name="connsiteX6" fmla="*/ 61913 w 2262285"/>
                  <a:gd name="connsiteY6" fmla="*/ 933450 h 1581150"/>
                  <a:gd name="connsiteX7" fmla="*/ 119063 w 2262285"/>
                  <a:gd name="connsiteY7" fmla="*/ 900113 h 1581150"/>
                  <a:gd name="connsiteX8" fmla="*/ 161925 w 2262285"/>
                  <a:gd name="connsiteY8" fmla="*/ 866775 h 1581150"/>
                  <a:gd name="connsiteX9" fmla="*/ 85725 w 2262285"/>
                  <a:gd name="connsiteY9" fmla="*/ 752475 h 1581150"/>
                  <a:gd name="connsiteX10" fmla="*/ 52388 w 2262285"/>
                  <a:gd name="connsiteY10" fmla="*/ 690563 h 1581150"/>
                  <a:gd name="connsiteX11" fmla="*/ 109538 w 2262285"/>
                  <a:gd name="connsiteY11" fmla="*/ 671513 h 1581150"/>
                  <a:gd name="connsiteX12" fmla="*/ 219075 w 2262285"/>
                  <a:gd name="connsiteY12" fmla="*/ 685800 h 1581150"/>
                  <a:gd name="connsiteX13" fmla="*/ 190500 w 2262285"/>
                  <a:gd name="connsiteY13" fmla="*/ 481013 h 1581150"/>
                  <a:gd name="connsiteX14" fmla="*/ 214313 w 2262285"/>
                  <a:gd name="connsiteY14" fmla="*/ 371475 h 1581150"/>
                  <a:gd name="connsiteX15" fmla="*/ 300038 w 2262285"/>
                  <a:gd name="connsiteY15" fmla="*/ 423863 h 1581150"/>
                  <a:gd name="connsiteX16" fmla="*/ 309563 w 2262285"/>
                  <a:gd name="connsiteY16" fmla="*/ 423863 h 1581150"/>
                  <a:gd name="connsiteX17" fmla="*/ 438150 w 2262285"/>
                  <a:gd name="connsiteY17" fmla="*/ 228600 h 1581150"/>
                  <a:gd name="connsiteX18" fmla="*/ 452438 w 2262285"/>
                  <a:gd name="connsiteY18" fmla="*/ 214313 h 1581150"/>
                  <a:gd name="connsiteX19" fmla="*/ 495300 w 2262285"/>
                  <a:gd name="connsiteY19" fmla="*/ 285750 h 1581150"/>
                  <a:gd name="connsiteX20" fmla="*/ 619125 w 2262285"/>
                  <a:gd name="connsiteY20" fmla="*/ 142875 h 1581150"/>
                  <a:gd name="connsiteX21" fmla="*/ 676275 w 2262285"/>
                  <a:gd name="connsiteY21" fmla="*/ 90488 h 1581150"/>
                  <a:gd name="connsiteX22" fmla="*/ 709613 w 2262285"/>
                  <a:gd name="connsiteY22" fmla="*/ 80963 h 1581150"/>
                  <a:gd name="connsiteX23" fmla="*/ 728663 w 2262285"/>
                  <a:gd name="connsiteY23" fmla="*/ 157163 h 1581150"/>
                  <a:gd name="connsiteX24" fmla="*/ 742950 w 2262285"/>
                  <a:gd name="connsiteY24" fmla="*/ 195263 h 1581150"/>
                  <a:gd name="connsiteX25" fmla="*/ 857250 w 2262285"/>
                  <a:gd name="connsiteY25" fmla="*/ 119063 h 1581150"/>
                  <a:gd name="connsiteX26" fmla="*/ 923925 w 2262285"/>
                  <a:gd name="connsiteY26" fmla="*/ 71438 h 1581150"/>
                  <a:gd name="connsiteX27" fmla="*/ 947738 w 2262285"/>
                  <a:gd name="connsiteY27" fmla="*/ 52388 h 1581150"/>
                  <a:gd name="connsiteX28" fmla="*/ 1000125 w 2262285"/>
                  <a:gd name="connsiteY28" fmla="*/ 176213 h 1581150"/>
                  <a:gd name="connsiteX29" fmla="*/ 1171575 w 2262285"/>
                  <a:gd name="connsiteY29" fmla="*/ 38100 h 1581150"/>
                  <a:gd name="connsiteX30" fmla="*/ 1219200 w 2262285"/>
                  <a:gd name="connsiteY30" fmla="*/ 180975 h 1581150"/>
                  <a:gd name="connsiteX31" fmla="*/ 1385888 w 2262285"/>
                  <a:gd name="connsiteY31" fmla="*/ 9525 h 1581150"/>
                  <a:gd name="connsiteX32" fmla="*/ 1400175 w 2262285"/>
                  <a:gd name="connsiteY32" fmla="*/ 0 h 1581150"/>
                  <a:gd name="connsiteX33" fmla="*/ 1438275 w 2262285"/>
                  <a:gd name="connsiteY33" fmla="*/ 152400 h 1581150"/>
                  <a:gd name="connsiteX34" fmla="*/ 1695450 w 2262285"/>
                  <a:gd name="connsiteY34" fmla="*/ 33338 h 1581150"/>
                  <a:gd name="connsiteX35" fmla="*/ 1652588 w 2262285"/>
                  <a:gd name="connsiteY35" fmla="*/ 114300 h 1581150"/>
                  <a:gd name="connsiteX36" fmla="*/ 1600200 w 2262285"/>
                  <a:gd name="connsiteY36" fmla="*/ 238125 h 1581150"/>
                  <a:gd name="connsiteX37" fmla="*/ 1595438 w 2262285"/>
                  <a:gd name="connsiteY37" fmla="*/ 271463 h 1581150"/>
                  <a:gd name="connsiteX38" fmla="*/ 1671638 w 2262285"/>
                  <a:gd name="connsiteY38" fmla="*/ 223838 h 1581150"/>
                  <a:gd name="connsiteX39" fmla="*/ 1757363 w 2262285"/>
                  <a:gd name="connsiteY39" fmla="*/ 195263 h 1581150"/>
                  <a:gd name="connsiteX40" fmla="*/ 1824038 w 2262285"/>
                  <a:gd name="connsiteY40" fmla="*/ 185738 h 1581150"/>
                  <a:gd name="connsiteX41" fmla="*/ 1804988 w 2262285"/>
                  <a:gd name="connsiteY41" fmla="*/ 242888 h 1581150"/>
                  <a:gd name="connsiteX42" fmla="*/ 1771650 w 2262285"/>
                  <a:gd name="connsiteY42" fmla="*/ 323850 h 1581150"/>
                  <a:gd name="connsiteX43" fmla="*/ 1762125 w 2262285"/>
                  <a:gd name="connsiteY43" fmla="*/ 376238 h 1581150"/>
                  <a:gd name="connsiteX44" fmla="*/ 1809750 w 2262285"/>
                  <a:gd name="connsiteY44" fmla="*/ 376238 h 1581150"/>
                  <a:gd name="connsiteX45" fmla="*/ 1900238 w 2262285"/>
                  <a:gd name="connsiteY45" fmla="*/ 347663 h 1581150"/>
                  <a:gd name="connsiteX46" fmla="*/ 1900238 w 2262285"/>
                  <a:gd name="connsiteY46" fmla="*/ 347663 h 1581150"/>
                  <a:gd name="connsiteX47" fmla="*/ 1966913 w 2262285"/>
                  <a:gd name="connsiteY47" fmla="*/ 333375 h 1581150"/>
                  <a:gd name="connsiteX48" fmla="*/ 1933575 w 2262285"/>
                  <a:gd name="connsiteY48" fmla="*/ 404813 h 1581150"/>
                  <a:gd name="connsiteX49" fmla="*/ 1914525 w 2262285"/>
                  <a:gd name="connsiteY49" fmla="*/ 476250 h 1581150"/>
                  <a:gd name="connsiteX50" fmla="*/ 1995488 w 2262285"/>
                  <a:gd name="connsiteY50" fmla="*/ 447675 h 1581150"/>
                  <a:gd name="connsiteX51" fmla="*/ 2066925 w 2262285"/>
                  <a:gd name="connsiteY51" fmla="*/ 442913 h 1581150"/>
                  <a:gd name="connsiteX52" fmla="*/ 2100263 w 2262285"/>
                  <a:gd name="connsiteY52" fmla="*/ 442913 h 1581150"/>
                  <a:gd name="connsiteX53" fmla="*/ 2071688 w 2262285"/>
                  <a:gd name="connsiteY53" fmla="*/ 476250 h 1581150"/>
                  <a:gd name="connsiteX54" fmla="*/ 2019300 w 2262285"/>
                  <a:gd name="connsiteY54" fmla="*/ 519113 h 1581150"/>
                  <a:gd name="connsiteX55" fmla="*/ 1957388 w 2262285"/>
                  <a:gd name="connsiteY55" fmla="*/ 571500 h 1581150"/>
                  <a:gd name="connsiteX56" fmla="*/ 2095500 w 2262285"/>
                  <a:gd name="connsiteY56" fmla="*/ 585788 h 1581150"/>
                  <a:gd name="connsiteX57" fmla="*/ 2185988 w 2262285"/>
                  <a:gd name="connsiteY57" fmla="*/ 604838 h 1581150"/>
                  <a:gd name="connsiteX58" fmla="*/ 2076450 w 2262285"/>
                  <a:gd name="connsiteY58" fmla="*/ 652463 h 1581150"/>
                  <a:gd name="connsiteX59" fmla="*/ 2024063 w 2262285"/>
                  <a:gd name="connsiteY59" fmla="*/ 685800 h 1581150"/>
                  <a:gd name="connsiteX60" fmla="*/ 2009775 w 2262285"/>
                  <a:gd name="connsiteY60" fmla="*/ 695325 h 1581150"/>
                  <a:gd name="connsiteX61" fmla="*/ 2119313 w 2262285"/>
                  <a:gd name="connsiteY61" fmla="*/ 728663 h 1581150"/>
                  <a:gd name="connsiteX62" fmla="*/ 2190750 w 2262285"/>
                  <a:gd name="connsiteY62" fmla="*/ 762000 h 1581150"/>
                  <a:gd name="connsiteX63" fmla="*/ 2238375 w 2262285"/>
                  <a:gd name="connsiteY63" fmla="*/ 781050 h 1581150"/>
                  <a:gd name="connsiteX64" fmla="*/ 2128838 w 2262285"/>
                  <a:gd name="connsiteY64" fmla="*/ 823913 h 1581150"/>
                  <a:gd name="connsiteX65" fmla="*/ 2066925 w 2262285"/>
                  <a:gd name="connsiteY65" fmla="*/ 852488 h 1581150"/>
                  <a:gd name="connsiteX66" fmla="*/ 2157413 w 2262285"/>
                  <a:gd name="connsiteY66" fmla="*/ 904875 h 1581150"/>
                  <a:gd name="connsiteX67" fmla="*/ 2262188 w 2262285"/>
                  <a:gd name="connsiteY67" fmla="*/ 1009650 h 1581150"/>
                  <a:gd name="connsiteX68" fmla="*/ 2138363 w 2262285"/>
                  <a:gd name="connsiteY68" fmla="*/ 1023938 h 1581150"/>
                  <a:gd name="connsiteX69" fmla="*/ 2152650 w 2262285"/>
                  <a:gd name="connsiteY69" fmla="*/ 1095375 h 1581150"/>
                  <a:gd name="connsiteX70" fmla="*/ 2228850 w 2262285"/>
                  <a:gd name="connsiteY70" fmla="*/ 1176338 h 1581150"/>
                  <a:gd name="connsiteX71" fmla="*/ 2247900 w 2262285"/>
                  <a:gd name="connsiteY71" fmla="*/ 1214438 h 1581150"/>
                  <a:gd name="connsiteX72" fmla="*/ 2109788 w 2262285"/>
                  <a:gd name="connsiteY72" fmla="*/ 1219200 h 1581150"/>
                  <a:gd name="connsiteX73" fmla="*/ 2138363 w 2262285"/>
                  <a:gd name="connsiteY73" fmla="*/ 1262063 h 1581150"/>
                  <a:gd name="connsiteX74" fmla="*/ 2176463 w 2262285"/>
                  <a:gd name="connsiteY74" fmla="*/ 1357313 h 1581150"/>
                  <a:gd name="connsiteX75" fmla="*/ 2124075 w 2262285"/>
                  <a:gd name="connsiteY75" fmla="*/ 1357313 h 1581150"/>
                  <a:gd name="connsiteX76" fmla="*/ 2081213 w 2262285"/>
                  <a:gd name="connsiteY76" fmla="*/ 1343025 h 1581150"/>
                  <a:gd name="connsiteX77" fmla="*/ 2128838 w 2262285"/>
                  <a:gd name="connsiteY77" fmla="*/ 1457325 h 1581150"/>
                  <a:gd name="connsiteX78" fmla="*/ 2138363 w 2262285"/>
                  <a:gd name="connsiteY78" fmla="*/ 1485900 h 1581150"/>
                  <a:gd name="connsiteX79" fmla="*/ 2066925 w 2262285"/>
                  <a:gd name="connsiteY79" fmla="*/ 1462088 h 1581150"/>
                  <a:gd name="connsiteX80" fmla="*/ 2057400 w 2262285"/>
                  <a:gd name="connsiteY80" fmla="*/ 1452563 h 1581150"/>
                  <a:gd name="connsiteX81" fmla="*/ 2076450 w 2262285"/>
                  <a:gd name="connsiteY81" fmla="*/ 1519238 h 1581150"/>
                  <a:gd name="connsiteX82" fmla="*/ 2085975 w 2262285"/>
                  <a:gd name="connsiteY82" fmla="*/ 1581150 h 1581150"/>
                  <a:gd name="connsiteX83" fmla="*/ 2009775 w 2262285"/>
                  <a:gd name="connsiteY83" fmla="*/ 1566863 h 1581150"/>
                  <a:gd name="connsiteX84" fmla="*/ 2024063 w 2262285"/>
                  <a:gd name="connsiteY84" fmla="*/ 1438275 h 1581150"/>
                  <a:gd name="connsiteX85" fmla="*/ 1954213 w 2262285"/>
                  <a:gd name="connsiteY85" fmla="*/ 1433513 h 1581150"/>
                  <a:gd name="connsiteX86" fmla="*/ 209550 w 2262285"/>
                  <a:gd name="connsiteY86" fmla="*/ 1009650 h 1581150"/>
                  <a:gd name="connsiteX0" fmla="*/ 292100 w 2262285"/>
                  <a:gd name="connsiteY0" fmla="*/ 977900 h 1581150"/>
                  <a:gd name="connsiteX1" fmla="*/ 147638 w 2262285"/>
                  <a:gd name="connsiteY1" fmla="*/ 1066800 h 1581150"/>
                  <a:gd name="connsiteX2" fmla="*/ 176213 w 2262285"/>
                  <a:gd name="connsiteY2" fmla="*/ 947738 h 1581150"/>
                  <a:gd name="connsiteX3" fmla="*/ 128588 w 2262285"/>
                  <a:gd name="connsiteY3" fmla="*/ 966788 h 1581150"/>
                  <a:gd name="connsiteX4" fmla="*/ 38100 w 2262285"/>
                  <a:gd name="connsiteY4" fmla="*/ 990600 h 1581150"/>
                  <a:gd name="connsiteX5" fmla="*/ 0 w 2262285"/>
                  <a:gd name="connsiteY5" fmla="*/ 990600 h 1581150"/>
                  <a:gd name="connsiteX6" fmla="*/ 61913 w 2262285"/>
                  <a:gd name="connsiteY6" fmla="*/ 933450 h 1581150"/>
                  <a:gd name="connsiteX7" fmla="*/ 119063 w 2262285"/>
                  <a:gd name="connsiteY7" fmla="*/ 900113 h 1581150"/>
                  <a:gd name="connsiteX8" fmla="*/ 161925 w 2262285"/>
                  <a:gd name="connsiteY8" fmla="*/ 866775 h 1581150"/>
                  <a:gd name="connsiteX9" fmla="*/ 85725 w 2262285"/>
                  <a:gd name="connsiteY9" fmla="*/ 752475 h 1581150"/>
                  <a:gd name="connsiteX10" fmla="*/ 52388 w 2262285"/>
                  <a:gd name="connsiteY10" fmla="*/ 690563 h 1581150"/>
                  <a:gd name="connsiteX11" fmla="*/ 109538 w 2262285"/>
                  <a:gd name="connsiteY11" fmla="*/ 671513 h 1581150"/>
                  <a:gd name="connsiteX12" fmla="*/ 219075 w 2262285"/>
                  <a:gd name="connsiteY12" fmla="*/ 685800 h 1581150"/>
                  <a:gd name="connsiteX13" fmla="*/ 190500 w 2262285"/>
                  <a:gd name="connsiteY13" fmla="*/ 481013 h 1581150"/>
                  <a:gd name="connsiteX14" fmla="*/ 214313 w 2262285"/>
                  <a:gd name="connsiteY14" fmla="*/ 371475 h 1581150"/>
                  <a:gd name="connsiteX15" fmla="*/ 300038 w 2262285"/>
                  <a:gd name="connsiteY15" fmla="*/ 423863 h 1581150"/>
                  <a:gd name="connsiteX16" fmla="*/ 309563 w 2262285"/>
                  <a:gd name="connsiteY16" fmla="*/ 423863 h 1581150"/>
                  <a:gd name="connsiteX17" fmla="*/ 438150 w 2262285"/>
                  <a:gd name="connsiteY17" fmla="*/ 228600 h 1581150"/>
                  <a:gd name="connsiteX18" fmla="*/ 452438 w 2262285"/>
                  <a:gd name="connsiteY18" fmla="*/ 214313 h 1581150"/>
                  <a:gd name="connsiteX19" fmla="*/ 495300 w 2262285"/>
                  <a:gd name="connsiteY19" fmla="*/ 285750 h 1581150"/>
                  <a:gd name="connsiteX20" fmla="*/ 619125 w 2262285"/>
                  <a:gd name="connsiteY20" fmla="*/ 142875 h 1581150"/>
                  <a:gd name="connsiteX21" fmla="*/ 676275 w 2262285"/>
                  <a:gd name="connsiteY21" fmla="*/ 90488 h 1581150"/>
                  <a:gd name="connsiteX22" fmla="*/ 709613 w 2262285"/>
                  <a:gd name="connsiteY22" fmla="*/ 80963 h 1581150"/>
                  <a:gd name="connsiteX23" fmla="*/ 728663 w 2262285"/>
                  <a:gd name="connsiteY23" fmla="*/ 157163 h 1581150"/>
                  <a:gd name="connsiteX24" fmla="*/ 742950 w 2262285"/>
                  <a:gd name="connsiteY24" fmla="*/ 195263 h 1581150"/>
                  <a:gd name="connsiteX25" fmla="*/ 857250 w 2262285"/>
                  <a:gd name="connsiteY25" fmla="*/ 119063 h 1581150"/>
                  <a:gd name="connsiteX26" fmla="*/ 923925 w 2262285"/>
                  <a:gd name="connsiteY26" fmla="*/ 71438 h 1581150"/>
                  <a:gd name="connsiteX27" fmla="*/ 947738 w 2262285"/>
                  <a:gd name="connsiteY27" fmla="*/ 52388 h 1581150"/>
                  <a:gd name="connsiteX28" fmla="*/ 1000125 w 2262285"/>
                  <a:gd name="connsiteY28" fmla="*/ 176213 h 1581150"/>
                  <a:gd name="connsiteX29" fmla="*/ 1171575 w 2262285"/>
                  <a:gd name="connsiteY29" fmla="*/ 38100 h 1581150"/>
                  <a:gd name="connsiteX30" fmla="*/ 1219200 w 2262285"/>
                  <a:gd name="connsiteY30" fmla="*/ 180975 h 1581150"/>
                  <a:gd name="connsiteX31" fmla="*/ 1385888 w 2262285"/>
                  <a:gd name="connsiteY31" fmla="*/ 9525 h 1581150"/>
                  <a:gd name="connsiteX32" fmla="*/ 1400175 w 2262285"/>
                  <a:gd name="connsiteY32" fmla="*/ 0 h 1581150"/>
                  <a:gd name="connsiteX33" fmla="*/ 1438275 w 2262285"/>
                  <a:gd name="connsiteY33" fmla="*/ 152400 h 1581150"/>
                  <a:gd name="connsiteX34" fmla="*/ 1695450 w 2262285"/>
                  <a:gd name="connsiteY34" fmla="*/ 33338 h 1581150"/>
                  <a:gd name="connsiteX35" fmla="*/ 1652588 w 2262285"/>
                  <a:gd name="connsiteY35" fmla="*/ 114300 h 1581150"/>
                  <a:gd name="connsiteX36" fmla="*/ 1600200 w 2262285"/>
                  <a:gd name="connsiteY36" fmla="*/ 238125 h 1581150"/>
                  <a:gd name="connsiteX37" fmla="*/ 1595438 w 2262285"/>
                  <a:gd name="connsiteY37" fmla="*/ 271463 h 1581150"/>
                  <a:gd name="connsiteX38" fmla="*/ 1671638 w 2262285"/>
                  <a:gd name="connsiteY38" fmla="*/ 223838 h 1581150"/>
                  <a:gd name="connsiteX39" fmla="*/ 1757363 w 2262285"/>
                  <a:gd name="connsiteY39" fmla="*/ 195263 h 1581150"/>
                  <a:gd name="connsiteX40" fmla="*/ 1824038 w 2262285"/>
                  <a:gd name="connsiteY40" fmla="*/ 185738 h 1581150"/>
                  <a:gd name="connsiteX41" fmla="*/ 1804988 w 2262285"/>
                  <a:gd name="connsiteY41" fmla="*/ 242888 h 1581150"/>
                  <a:gd name="connsiteX42" fmla="*/ 1771650 w 2262285"/>
                  <a:gd name="connsiteY42" fmla="*/ 323850 h 1581150"/>
                  <a:gd name="connsiteX43" fmla="*/ 1762125 w 2262285"/>
                  <a:gd name="connsiteY43" fmla="*/ 376238 h 1581150"/>
                  <a:gd name="connsiteX44" fmla="*/ 1809750 w 2262285"/>
                  <a:gd name="connsiteY44" fmla="*/ 376238 h 1581150"/>
                  <a:gd name="connsiteX45" fmla="*/ 1900238 w 2262285"/>
                  <a:gd name="connsiteY45" fmla="*/ 347663 h 1581150"/>
                  <a:gd name="connsiteX46" fmla="*/ 1900238 w 2262285"/>
                  <a:gd name="connsiteY46" fmla="*/ 347663 h 1581150"/>
                  <a:gd name="connsiteX47" fmla="*/ 1966913 w 2262285"/>
                  <a:gd name="connsiteY47" fmla="*/ 333375 h 1581150"/>
                  <a:gd name="connsiteX48" fmla="*/ 1933575 w 2262285"/>
                  <a:gd name="connsiteY48" fmla="*/ 404813 h 1581150"/>
                  <a:gd name="connsiteX49" fmla="*/ 1914525 w 2262285"/>
                  <a:gd name="connsiteY49" fmla="*/ 476250 h 1581150"/>
                  <a:gd name="connsiteX50" fmla="*/ 1995488 w 2262285"/>
                  <a:gd name="connsiteY50" fmla="*/ 447675 h 1581150"/>
                  <a:gd name="connsiteX51" fmla="*/ 2066925 w 2262285"/>
                  <a:gd name="connsiteY51" fmla="*/ 442913 h 1581150"/>
                  <a:gd name="connsiteX52" fmla="*/ 2100263 w 2262285"/>
                  <a:gd name="connsiteY52" fmla="*/ 442913 h 1581150"/>
                  <a:gd name="connsiteX53" fmla="*/ 2071688 w 2262285"/>
                  <a:gd name="connsiteY53" fmla="*/ 476250 h 1581150"/>
                  <a:gd name="connsiteX54" fmla="*/ 2019300 w 2262285"/>
                  <a:gd name="connsiteY54" fmla="*/ 519113 h 1581150"/>
                  <a:gd name="connsiteX55" fmla="*/ 1957388 w 2262285"/>
                  <a:gd name="connsiteY55" fmla="*/ 571500 h 1581150"/>
                  <a:gd name="connsiteX56" fmla="*/ 2095500 w 2262285"/>
                  <a:gd name="connsiteY56" fmla="*/ 585788 h 1581150"/>
                  <a:gd name="connsiteX57" fmla="*/ 2185988 w 2262285"/>
                  <a:gd name="connsiteY57" fmla="*/ 604838 h 1581150"/>
                  <a:gd name="connsiteX58" fmla="*/ 2076450 w 2262285"/>
                  <a:gd name="connsiteY58" fmla="*/ 652463 h 1581150"/>
                  <a:gd name="connsiteX59" fmla="*/ 2024063 w 2262285"/>
                  <a:gd name="connsiteY59" fmla="*/ 685800 h 1581150"/>
                  <a:gd name="connsiteX60" fmla="*/ 2009775 w 2262285"/>
                  <a:gd name="connsiteY60" fmla="*/ 695325 h 1581150"/>
                  <a:gd name="connsiteX61" fmla="*/ 2119313 w 2262285"/>
                  <a:gd name="connsiteY61" fmla="*/ 728663 h 1581150"/>
                  <a:gd name="connsiteX62" fmla="*/ 2190750 w 2262285"/>
                  <a:gd name="connsiteY62" fmla="*/ 762000 h 1581150"/>
                  <a:gd name="connsiteX63" fmla="*/ 2238375 w 2262285"/>
                  <a:gd name="connsiteY63" fmla="*/ 781050 h 1581150"/>
                  <a:gd name="connsiteX64" fmla="*/ 2128838 w 2262285"/>
                  <a:gd name="connsiteY64" fmla="*/ 823913 h 1581150"/>
                  <a:gd name="connsiteX65" fmla="*/ 2066925 w 2262285"/>
                  <a:gd name="connsiteY65" fmla="*/ 852488 h 1581150"/>
                  <a:gd name="connsiteX66" fmla="*/ 2157413 w 2262285"/>
                  <a:gd name="connsiteY66" fmla="*/ 904875 h 1581150"/>
                  <a:gd name="connsiteX67" fmla="*/ 2262188 w 2262285"/>
                  <a:gd name="connsiteY67" fmla="*/ 1009650 h 1581150"/>
                  <a:gd name="connsiteX68" fmla="*/ 2138363 w 2262285"/>
                  <a:gd name="connsiteY68" fmla="*/ 1023938 h 1581150"/>
                  <a:gd name="connsiteX69" fmla="*/ 2152650 w 2262285"/>
                  <a:gd name="connsiteY69" fmla="*/ 1095375 h 1581150"/>
                  <a:gd name="connsiteX70" fmla="*/ 2228850 w 2262285"/>
                  <a:gd name="connsiteY70" fmla="*/ 1176338 h 1581150"/>
                  <a:gd name="connsiteX71" fmla="*/ 2247900 w 2262285"/>
                  <a:gd name="connsiteY71" fmla="*/ 1214438 h 1581150"/>
                  <a:gd name="connsiteX72" fmla="*/ 2109788 w 2262285"/>
                  <a:gd name="connsiteY72" fmla="*/ 1219200 h 1581150"/>
                  <a:gd name="connsiteX73" fmla="*/ 2138363 w 2262285"/>
                  <a:gd name="connsiteY73" fmla="*/ 1262063 h 1581150"/>
                  <a:gd name="connsiteX74" fmla="*/ 2176463 w 2262285"/>
                  <a:gd name="connsiteY74" fmla="*/ 1357313 h 1581150"/>
                  <a:gd name="connsiteX75" fmla="*/ 2124075 w 2262285"/>
                  <a:gd name="connsiteY75" fmla="*/ 1357313 h 1581150"/>
                  <a:gd name="connsiteX76" fmla="*/ 2081213 w 2262285"/>
                  <a:gd name="connsiteY76" fmla="*/ 1343025 h 1581150"/>
                  <a:gd name="connsiteX77" fmla="*/ 2128838 w 2262285"/>
                  <a:gd name="connsiteY77" fmla="*/ 1457325 h 1581150"/>
                  <a:gd name="connsiteX78" fmla="*/ 2138363 w 2262285"/>
                  <a:gd name="connsiteY78" fmla="*/ 1485900 h 1581150"/>
                  <a:gd name="connsiteX79" fmla="*/ 2066925 w 2262285"/>
                  <a:gd name="connsiteY79" fmla="*/ 1462088 h 1581150"/>
                  <a:gd name="connsiteX80" fmla="*/ 2057400 w 2262285"/>
                  <a:gd name="connsiteY80" fmla="*/ 1452563 h 1581150"/>
                  <a:gd name="connsiteX81" fmla="*/ 2076450 w 2262285"/>
                  <a:gd name="connsiteY81" fmla="*/ 1519238 h 1581150"/>
                  <a:gd name="connsiteX82" fmla="*/ 2085975 w 2262285"/>
                  <a:gd name="connsiteY82" fmla="*/ 1581150 h 1581150"/>
                  <a:gd name="connsiteX83" fmla="*/ 2009775 w 2262285"/>
                  <a:gd name="connsiteY83" fmla="*/ 1566863 h 1581150"/>
                  <a:gd name="connsiteX84" fmla="*/ 2024063 w 2262285"/>
                  <a:gd name="connsiteY84" fmla="*/ 1438275 h 1581150"/>
                  <a:gd name="connsiteX85" fmla="*/ 1954213 w 2262285"/>
                  <a:gd name="connsiteY85" fmla="*/ 1433513 h 1581150"/>
                  <a:gd name="connsiteX86" fmla="*/ 292100 w 2262285"/>
                  <a:gd name="connsiteY86" fmla="*/ 977900 h 1581150"/>
                  <a:gd name="connsiteX0" fmla="*/ 292100 w 2262285"/>
                  <a:gd name="connsiteY0" fmla="*/ 977900 h 1581150"/>
                  <a:gd name="connsiteX1" fmla="*/ 147638 w 2262285"/>
                  <a:gd name="connsiteY1" fmla="*/ 1066800 h 1581150"/>
                  <a:gd name="connsiteX2" fmla="*/ 176213 w 2262285"/>
                  <a:gd name="connsiteY2" fmla="*/ 947738 h 1581150"/>
                  <a:gd name="connsiteX3" fmla="*/ 128588 w 2262285"/>
                  <a:gd name="connsiteY3" fmla="*/ 966788 h 1581150"/>
                  <a:gd name="connsiteX4" fmla="*/ 38100 w 2262285"/>
                  <a:gd name="connsiteY4" fmla="*/ 990600 h 1581150"/>
                  <a:gd name="connsiteX5" fmla="*/ 0 w 2262285"/>
                  <a:gd name="connsiteY5" fmla="*/ 990600 h 1581150"/>
                  <a:gd name="connsiteX6" fmla="*/ 61913 w 2262285"/>
                  <a:gd name="connsiteY6" fmla="*/ 933450 h 1581150"/>
                  <a:gd name="connsiteX7" fmla="*/ 119063 w 2262285"/>
                  <a:gd name="connsiteY7" fmla="*/ 900113 h 1581150"/>
                  <a:gd name="connsiteX8" fmla="*/ 161925 w 2262285"/>
                  <a:gd name="connsiteY8" fmla="*/ 866775 h 1581150"/>
                  <a:gd name="connsiteX9" fmla="*/ 85725 w 2262285"/>
                  <a:gd name="connsiteY9" fmla="*/ 752475 h 1581150"/>
                  <a:gd name="connsiteX10" fmla="*/ 52388 w 2262285"/>
                  <a:gd name="connsiteY10" fmla="*/ 690563 h 1581150"/>
                  <a:gd name="connsiteX11" fmla="*/ 109538 w 2262285"/>
                  <a:gd name="connsiteY11" fmla="*/ 671513 h 1581150"/>
                  <a:gd name="connsiteX12" fmla="*/ 219075 w 2262285"/>
                  <a:gd name="connsiteY12" fmla="*/ 685800 h 1581150"/>
                  <a:gd name="connsiteX13" fmla="*/ 207169 w 2262285"/>
                  <a:gd name="connsiteY13" fmla="*/ 581025 h 1581150"/>
                  <a:gd name="connsiteX14" fmla="*/ 190500 w 2262285"/>
                  <a:gd name="connsiteY14" fmla="*/ 481013 h 1581150"/>
                  <a:gd name="connsiteX15" fmla="*/ 214313 w 2262285"/>
                  <a:gd name="connsiteY15" fmla="*/ 371475 h 1581150"/>
                  <a:gd name="connsiteX16" fmla="*/ 300038 w 2262285"/>
                  <a:gd name="connsiteY16" fmla="*/ 423863 h 1581150"/>
                  <a:gd name="connsiteX17" fmla="*/ 309563 w 2262285"/>
                  <a:gd name="connsiteY17" fmla="*/ 423863 h 1581150"/>
                  <a:gd name="connsiteX18" fmla="*/ 438150 w 2262285"/>
                  <a:gd name="connsiteY18" fmla="*/ 228600 h 1581150"/>
                  <a:gd name="connsiteX19" fmla="*/ 452438 w 2262285"/>
                  <a:gd name="connsiteY19" fmla="*/ 214313 h 1581150"/>
                  <a:gd name="connsiteX20" fmla="*/ 495300 w 2262285"/>
                  <a:gd name="connsiteY20" fmla="*/ 285750 h 1581150"/>
                  <a:gd name="connsiteX21" fmla="*/ 619125 w 2262285"/>
                  <a:gd name="connsiteY21" fmla="*/ 142875 h 1581150"/>
                  <a:gd name="connsiteX22" fmla="*/ 676275 w 2262285"/>
                  <a:gd name="connsiteY22" fmla="*/ 90488 h 1581150"/>
                  <a:gd name="connsiteX23" fmla="*/ 709613 w 2262285"/>
                  <a:gd name="connsiteY23" fmla="*/ 80963 h 1581150"/>
                  <a:gd name="connsiteX24" fmla="*/ 728663 w 2262285"/>
                  <a:gd name="connsiteY24" fmla="*/ 157163 h 1581150"/>
                  <a:gd name="connsiteX25" fmla="*/ 742950 w 2262285"/>
                  <a:gd name="connsiteY25" fmla="*/ 195263 h 1581150"/>
                  <a:gd name="connsiteX26" fmla="*/ 857250 w 2262285"/>
                  <a:gd name="connsiteY26" fmla="*/ 119063 h 1581150"/>
                  <a:gd name="connsiteX27" fmla="*/ 923925 w 2262285"/>
                  <a:gd name="connsiteY27" fmla="*/ 71438 h 1581150"/>
                  <a:gd name="connsiteX28" fmla="*/ 947738 w 2262285"/>
                  <a:gd name="connsiteY28" fmla="*/ 52388 h 1581150"/>
                  <a:gd name="connsiteX29" fmla="*/ 1000125 w 2262285"/>
                  <a:gd name="connsiteY29" fmla="*/ 176213 h 1581150"/>
                  <a:gd name="connsiteX30" fmla="*/ 1171575 w 2262285"/>
                  <a:gd name="connsiteY30" fmla="*/ 38100 h 1581150"/>
                  <a:gd name="connsiteX31" fmla="*/ 1219200 w 2262285"/>
                  <a:gd name="connsiteY31" fmla="*/ 180975 h 1581150"/>
                  <a:gd name="connsiteX32" fmla="*/ 1385888 w 2262285"/>
                  <a:gd name="connsiteY32" fmla="*/ 9525 h 1581150"/>
                  <a:gd name="connsiteX33" fmla="*/ 1400175 w 2262285"/>
                  <a:gd name="connsiteY33" fmla="*/ 0 h 1581150"/>
                  <a:gd name="connsiteX34" fmla="*/ 1438275 w 2262285"/>
                  <a:gd name="connsiteY34" fmla="*/ 152400 h 1581150"/>
                  <a:gd name="connsiteX35" fmla="*/ 1695450 w 2262285"/>
                  <a:gd name="connsiteY35" fmla="*/ 33338 h 1581150"/>
                  <a:gd name="connsiteX36" fmla="*/ 1652588 w 2262285"/>
                  <a:gd name="connsiteY36" fmla="*/ 114300 h 1581150"/>
                  <a:gd name="connsiteX37" fmla="*/ 1600200 w 2262285"/>
                  <a:gd name="connsiteY37" fmla="*/ 238125 h 1581150"/>
                  <a:gd name="connsiteX38" fmla="*/ 1595438 w 2262285"/>
                  <a:gd name="connsiteY38" fmla="*/ 271463 h 1581150"/>
                  <a:gd name="connsiteX39" fmla="*/ 1671638 w 2262285"/>
                  <a:gd name="connsiteY39" fmla="*/ 223838 h 1581150"/>
                  <a:gd name="connsiteX40" fmla="*/ 1757363 w 2262285"/>
                  <a:gd name="connsiteY40" fmla="*/ 195263 h 1581150"/>
                  <a:gd name="connsiteX41" fmla="*/ 1824038 w 2262285"/>
                  <a:gd name="connsiteY41" fmla="*/ 185738 h 1581150"/>
                  <a:gd name="connsiteX42" fmla="*/ 1804988 w 2262285"/>
                  <a:gd name="connsiteY42" fmla="*/ 242888 h 1581150"/>
                  <a:gd name="connsiteX43" fmla="*/ 1771650 w 2262285"/>
                  <a:gd name="connsiteY43" fmla="*/ 323850 h 1581150"/>
                  <a:gd name="connsiteX44" fmla="*/ 1762125 w 2262285"/>
                  <a:gd name="connsiteY44" fmla="*/ 376238 h 1581150"/>
                  <a:gd name="connsiteX45" fmla="*/ 1809750 w 2262285"/>
                  <a:gd name="connsiteY45" fmla="*/ 376238 h 1581150"/>
                  <a:gd name="connsiteX46" fmla="*/ 1900238 w 2262285"/>
                  <a:gd name="connsiteY46" fmla="*/ 347663 h 1581150"/>
                  <a:gd name="connsiteX47" fmla="*/ 1900238 w 2262285"/>
                  <a:gd name="connsiteY47" fmla="*/ 347663 h 1581150"/>
                  <a:gd name="connsiteX48" fmla="*/ 1966913 w 2262285"/>
                  <a:gd name="connsiteY48" fmla="*/ 333375 h 1581150"/>
                  <a:gd name="connsiteX49" fmla="*/ 1933575 w 2262285"/>
                  <a:gd name="connsiteY49" fmla="*/ 404813 h 1581150"/>
                  <a:gd name="connsiteX50" fmla="*/ 1914525 w 2262285"/>
                  <a:gd name="connsiteY50" fmla="*/ 476250 h 1581150"/>
                  <a:gd name="connsiteX51" fmla="*/ 1995488 w 2262285"/>
                  <a:gd name="connsiteY51" fmla="*/ 447675 h 1581150"/>
                  <a:gd name="connsiteX52" fmla="*/ 2066925 w 2262285"/>
                  <a:gd name="connsiteY52" fmla="*/ 442913 h 1581150"/>
                  <a:gd name="connsiteX53" fmla="*/ 2100263 w 2262285"/>
                  <a:gd name="connsiteY53" fmla="*/ 442913 h 1581150"/>
                  <a:gd name="connsiteX54" fmla="*/ 2071688 w 2262285"/>
                  <a:gd name="connsiteY54" fmla="*/ 476250 h 1581150"/>
                  <a:gd name="connsiteX55" fmla="*/ 2019300 w 2262285"/>
                  <a:gd name="connsiteY55" fmla="*/ 519113 h 1581150"/>
                  <a:gd name="connsiteX56" fmla="*/ 1957388 w 2262285"/>
                  <a:gd name="connsiteY56" fmla="*/ 571500 h 1581150"/>
                  <a:gd name="connsiteX57" fmla="*/ 2095500 w 2262285"/>
                  <a:gd name="connsiteY57" fmla="*/ 585788 h 1581150"/>
                  <a:gd name="connsiteX58" fmla="*/ 2185988 w 2262285"/>
                  <a:gd name="connsiteY58" fmla="*/ 604838 h 1581150"/>
                  <a:gd name="connsiteX59" fmla="*/ 2076450 w 2262285"/>
                  <a:gd name="connsiteY59" fmla="*/ 652463 h 1581150"/>
                  <a:gd name="connsiteX60" fmla="*/ 2024063 w 2262285"/>
                  <a:gd name="connsiteY60" fmla="*/ 685800 h 1581150"/>
                  <a:gd name="connsiteX61" fmla="*/ 2009775 w 2262285"/>
                  <a:gd name="connsiteY61" fmla="*/ 695325 h 1581150"/>
                  <a:gd name="connsiteX62" fmla="*/ 2119313 w 2262285"/>
                  <a:gd name="connsiteY62" fmla="*/ 728663 h 1581150"/>
                  <a:gd name="connsiteX63" fmla="*/ 2190750 w 2262285"/>
                  <a:gd name="connsiteY63" fmla="*/ 762000 h 1581150"/>
                  <a:gd name="connsiteX64" fmla="*/ 2238375 w 2262285"/>
                  <a:gd name="connsiteY64" fmla="*/ 781050 h 1581150"/>
                  <a:gd name="connsiteX65" fmla="*/ 2128838 w 2262285"/>
                  <a:gd name="connsiteY65" fmla="*/ 823913 h 1581150"/>
                  <a:gd name="connsiteX66" fmla="*/ 2066925 w 2262285"/>
                  <a:gd name="connsiteY66" fmla="*/ 852488 h 1581150"/>
                  <a:gd name="connsiteX67" fmla="*/ 2157413 w 2262285"/>
                  <a:gd name="connsiteY67" fmla="*/ 904875 h 1581150"/>
                  <a:gd name="connsiteX68" fmla="*/ 2262188 w 2262285"/>
                  <a:gd name="connsiteY68" fmla="*/ 1009650 h 1581150"/>
                  <a:gd name="connsiteX69" fmla="*/ 2138363 w 2262285"/>
                  <a:gd name="connsiteY69" fmla="*/ 1023938 h 1581150"/>
                  <a:gd name="connsiteX70" fmla="*/ 2152650 w 2262285"/>
                  <a:gd name="connsiteY70" fmla="*/ 1095375 h 1581150"/>
                  <a:gd name="connsiteX71" fmla="*/ 2228850 w 2262285"/>
                  <a:gd name="connsiteY71" fmla="*/ 1176338 h 1581150"/>
                  <a:gd name="connsiteX72" fmla="*/ 2247900 w 2262285"/>
                  <a:gd name="connsiteY72" fmla="*/ 1214438 h 1581150"/>
                  <a:gd name="connsiteX73" fmla="*/ 2109788 w 2262285"/>
                  <a:gd name="connsiteY73" fmla="*/ 1219200 h 1581150"/>
                  <a:gd name="connsiteX74" fmla="*/ 2138363 w 2262285"/>
                  <a:gd name="connsiteY74" fmla="*/ 1262063 h 1581150"/>
                  <a:gd name="connsiteX75" fmla="*/ 2176463 w 2262285"/>
                  <a:gd name="connsiteY75" fmla="*/ 1357313 h 1581150"/>
                  <a:gd name="connsiteX76" fmla="*/ 2124075 w 2262285"/>
                  <a:gd name="connsiteY76" fmla="*/ 1357313 h 1581150"/>
                  <a:gd name="connsiteX77" fmla="*/ 2081213 w 2262285"/>
                  <a:gd name="connsiteY77" fmla="*/ 1343025 h 1581150"/>
                  <a:gd name="connsiteX78" fmla="*/ 2128838 w 2262285"/>
                  <a:gd name="connsiteY78" fmla="*/ 1457325 h 1581150"/>
                  <a:gd name="connsiteX79" fmla="*/ 2138363 w 2262285"/>
                  <a:gd name="connsiteY79" fmla="*/ 1485900 h 1581150"/>
                  <a:gd name="connsiteX80" fmla="*/ 2066925 w 2262285"/>
                  <a:gd name="connsiteY80" fmla="*/ 1462088 h 1581150"/>
                  <a:gd name="connsiteX81" fmla="*/ 2057400 w 2262285"/>
                  <a:gd name="connsiteY81" fmla="*/ 1452563 h 1581150"/>
                  <a:gd name="connsiteX82" fmla="*/ 2076450 w 2262285"/>
                  <a:gd name="connsiteY82" fmla="*/ 1519238 h 1581150"/>
                  <a:gd name="connsiteX83" fmla="*/ 2085975 w 2262285"/>
                  <a:gd name="connsiteY83" fmla="*/ 1581150 h 1581150"/>
                  <a:gd name="connsiteX84" fmla="*/ 2009775 w 2262285"/>
                  <a:gd name="connsiteY84" fmla="*/ 1566863 h 1581150"/>
                  <a:gd name="connsiteX85" fmla="*/ 2024063 w 2262285"/>
                  <a:gd name="connsiteY85" fmla="*/ 1438275 h 1581150"/>
                  <a:gd name="connsiteX86" fmla="*/ 1954213 w 2262285"/>
                  <a:gd name="connsiteY86" fmla="*/ 1433513 h 1581150"/>
                  <a:gd name="connsiteX87" fmla="*/ 292100 w 2262285"/>
                  <a:gd name="connsiteY87" fmla="*/ 977900 h 1581150"/>
                  <a:gd name="connsiteX0" fmla="*/ 292100 w 2262285"/>
                  <a:gd name="connsiteY0" fmla="*/ 977900 h 1581150"/>
                  <a:gd name="connsiteX1" fmla="*/ 147638 w 2262285"/>
                  <a:gd name="connsiteY1" fmla="*/ 1066800 h 1581150"/>
                  <a:gd name="connsiteX2" fmla="*/ 176213 w 2262285"/>
                  <a:gd name="connsiteY2" fmla="*/ 947738 h 1581150"/>
                  <a:gd name="connsiteX3" fmla="*/ 128588 w 2262285"/>
                  <a:gd name="connsiteY3" fmla="*/ 966788 h 1581150"/>
                  <a:gd name="connsiteX4" fmla="*/ 38100 w 2262285"/>
                  <a:gd name="connsiteY4" fmla="*/ 990600 h 1581150"/>
                  <a:gd name="connsiteX5" fmla="*/ 0 w 2262285"/>
                  <a:gd name="connsiteY5" fmla="*/ 990600 h 1581150"/>
                  <a:gd name="connsiteX6" fmla="*/ 61913 w 2262285"/>
                  <a:gd name="connsiteY6" fmla="*/ 933450 h 1581150"/>
                  <a:gd name="connsiteX7" fmla="*/ 119063 w 2262285"/>
                  <a:gd name="connsiteY7" fmla="*/ 900113 h 1581150"/>
                  <a:gd name="connsiteX8" fmla="*/ 161925 w 2262285"/>
                  <a:gd name="connsiteY8" fmla="*/ 866775 h 1581150"/>
                  <a:gd name="connsiteX9" fmla="*/ 85725 w 2262285"/>
                  <a:gd name="connsiteY9" fmla="*/ 752475 h 1581150"/>
                  <a:gd name="connsiteX10" fmla="*/ 52388 w 2262285"/>
                  <a:gd name="connsiteY10" fmla="*/ 690563 h 1581150"/>
                  <a:gd name="connsiteX11" fmla="*/ 109538 w 2262285"/>
                  <a:gd name="connsiteY11" fmla="*/ 671513 h 1581150"/>
                  <a:gd name="connsiteX12" fmla="*/ 219075 w 2262285"/>
                  <a:gd name="connsiteY12" fmla="*/ 685800 h 1581150"/>
                  <a:gd name="connsiteX13" fmla="*/ 207169 w 2262285"/>
                  <a:gd name="connsiteY13" fmla="*/ 581025 h 1581150"/>
                  <a:gd name="connsiteX14" fmla="*/ 203200 w 2262285"/>
                  <a:gd name="connsiteY14" fmla="*/ 481013 h 1581150"/>
                  <a:gd name="connsiteX15" fmla="*/ 214313 w 2262285"/>
                  <a:gd name="connsiteY15" fmla="*/ 371475 h 1581150"/>
                  <a:gd name="connsiteX16" fmla="*/ 300038 w 2262285"/>
                  <a:gd name="connsiteY16" fmla="*/ 423863 h 1581150"/>
                  <a:gd name="connsiteX17" fmla="*/ 309563 w 2262285"/>
                  <a:gd name="connsiteY17" fmla="*/ 423863 h 1581150"/>
                  <a:gd name="connsiteX18" fmla="*/ 438150 w 2262285"/>
                  <a:gd name="connsiteY18" fmla="*/ 228600 h 1581150"/>
                  <a:gd name="connsiteX19" fmla="*/ 452438 w 2262285"/>
                  <a:gd name="connsiteY19" fmla="*/ 214313 h 1581150"/>
                  <a:gd name="connsiteX20" fmla="*/ 495300 w 2262285"/>
                  <a:gd name="connsiteY20" fmla="*/ 285750 h 1581150"/>
                  <a:gd name="connsiteX21" fmla="*/ 619125 w 2262285"/>
                  <a:gd name="connsiteY21" fmla="*/ 142875 h 1581150"/>
                  <a:gd name="connsiteX22" fmla="*/ 676275 w 2262285"/>
                  <a:gd name="connsiteY22" fmla="*/ 90488 h 1581150"/>
                  <a:gd name="connsiteX23" fmla="*/ 709613 w 2262285"/>
                  <a:gd name="connsiteY23" fmla="*/ 80963 h 1581150"/>
                  <a:gd name="connsiteX24" fmla="*/ 728663 w 2262285"/>
                  <a:gd name="connsiteY24" fmla="*/ 157163 h 1581150"/>
                  <a:gd name="connsiteX25" fmla="*/ 742950 w 2262285"/>
                  <a:gd name="connsiteY25" fmla="*/ 195263 h 1581150"/>
                  <a:gd name="connsiteX26" fmla="*/ 857250 w 2262285"/>
                  <a:gd name="connsiteY26" fmla="*/ 119063 h 1581150"/>
                  <a:gd name="connsiteX27" fmla="*/ 923925 w 2262285"/>
                  <a:gd name="connsiteY27" fmla="*/ 71438 h 1581150"/>
                  <a:gd name="connsiteX28" fmla="*/ 947738 w 2262285"/>
                  <a:gd name="connsiteY28" fmla="*/ 52388 h 1581150"/>
                  <a:gd name="connsiteX29" fmla="*/ 1000125 w 2262285"/>
                  <a:gd name="connsiteY29" fmla="*/ 176213 h 1581150"/>
                  <a:gd name="connsiteX30" fmla="*/ 1171575 w 2262285"/>
                  <a:gd name="connsiteY30" fmla="*/ 38100 h 1581150"/>
                  <a:gd name="connsiteX31" fmla="*/ 1219200 w 2262285"/>
                  <a:gd name="connsiteY31" fmla="*/ 180975 h 1581150"/>
                  <a:gd name="connsiteX32" fmla="*/ 1385888 w 2262285"/>
                  <a:gd name="connsiteY32" fmla="*/ 9525 h 1581150"/>
                  <a:gd name="connsiteX33" fmla="*/ 1400175 w 2262285"/>
                  <a:gd name="connsiteY33" fmla="*/ 0 h 1581150"/>
                  <a:gd name="connsiteX34" fmla="*/ 1438275 w 2262285"/>
                  <a:gd name="connsiteY34" fmla="*/ 152400 h 1581150"/>
                  <a:gd name="connsiteX35" fmla="*/ 1695450 w 2262285"/>
                  <a:gd name="connsiteY35" fmla="*/ 33338 h 1581150"/>
                  <a:gd name="connsiteX36" fmla="*/ 1652588 w 2262285"/>
                  <a:gd name="connsiteY36" fmla="*/ 114300 h 1581150"/>
                  <a:gd name="connsiteX37" fmla="*/ 1600200 w 2262285"/>
                  <a:gd name="connsiteY37" fmla="*/ 238125 h 1581150"/>
                  <a:gd name="connsiteX38" fmla="*/ 1595438 w 2262285"/>
                  <a:gd name="connsiteY38" fmla="*/ 271463 h 1581150"/>
                  <a:gd name="connsiteX39" fmla="*/ 1671638 w 2262285"/>
                  <a:gd name="connsiteY39" fmla="*/ 223838 h 1581150"/>
                  <a:gd name="connsiteX40" fmla="*/ 1757363 w 2262285"/>
                  <a:gd name="connsiteY40" fmla="*/ 195263 h 1581150"/>
                  <a:gd name="connsiteX41" fmla="*/ 1824038 w 2262285"/>
                  <a:gd name="connsiteY41" fmla="*/ 185738 h 1581150"/>
                  <a:gd name="connsiteX42" fmla="*/ 1804988 w 2262285"/>
                  <a:gd name="connsiteY42" fmla="*/ 242888 h 1581150"/>
                  <a:gd name="connsiteX43" fmla="*/ 1771650 w 2262285"/>
                  <a:gd name="connsiteY43" fmla="*/ 323850 h 1581150"/>
                  <a:gd name="connsiteX44" fmla="*/ 1762125 w 2262285"/>
                  <a:gd name="connsiteY44" fmla="*/ 376238 h 1581150"/>
                  <a:gd name="connsiteX45" fmla="*/ 1809750 w 2262285"/>
                  <a:gd name="connsiteY45" fmla="*/ 376238 h 1581150"/>
                  <a:gd name="connsiteX46" fmla="*/ 1900238 w 2262285"/>
                  <a:gd name="connsiteY46" fmla="*/ 347663 h 1581150"/>
                  <a:gd name="connsiteX47" fmla="*/ 1900238 w 2262285"/>
                  <a:gd name="connsiteY47" fmla="*/ 347663 h 1581150"/>
                  <a:gd name="connsiteX48" fmla="*/ 1966913 w 2262285"/>
                  <a:gd name="connsiteY48" fmla="*/ 333375 h 1581150"/>
                  <a:gd name="connsiteX49" fmla="*/ 1933575 w 2262285"/>
                  <a:gd name="connsiteY49" fmla="*/ 404813 h 1581150"/>
                  <a:gd name="connsiteX50" fmla="*/ 1914525 w 2262285"/>
                  <a:gd name="connsiteY50" fmla="*/ 476250 h 1581150"/>
                  <a:gd name="connsiteX51" fmla="*/ 1995488 w 2262285"/>
                  <a:gd name="connsiteY51" fmla="*/ 447675 h 1581150"/>
                  <a:gd name="connsiteX52" fmla="*/ 2066925 w 2262285"/>
                  <a:gd name="connsiteY52" fmla="*/ 442913 h 1581150"/>
                  <a:gd name="connsiteX53" fmla="*/ 2100263 w 2262285"/>
                  <a:gd name="connsiteY53" fmla="*/ 442913 h 1581150"/>
                  <a:gd name="connsiteX54" fmla="*/ 2071688 w 2262285"/>
                  <a:gd name="connsiteY54" fmla="*/ 476250 h 1581150"/>
                  <a:gd name="connsiteX55" fmla="*/ 2019300 w 2262285"/>
                  <a:gd name="connsiteY55" fmla="*/ 519113 h 1581150"/>
                  <a:gd name="connsiteX56" fmla="*/ 1957388 w 2262285"/>
                  <a:gd name="connsiteY56" fmla="*/ 571500 h 1581150"/>
                  <a:gd name="connsiteX57" fmla="*/ 2095500 w 2262285"/>
                  <a:gd name="connsiteY57" fmla="*/ 585788 h 1581150"/>
                  <a:gd name="connsiteX58" fmla="*/ 2185988 w 2262285"/>
                  <a:gd name="connsiteY58" fmla="*/ 604838 h 1581150"/>
                  <a:gd name="connsiteX59" fmla="*/ 2076450 w 2262285"/>
                  <a:gd name="connsiteY59" fmla="*/ 652463 h 1581150"/>
                  <a:gd name="connsiteX60" fmla="*/ 2024063 w 2262285"/>
                  <a:gd name="connsiteY60" fmla="*/ 685800 h 1581150"/>
                  <a:gd name="connsiteX61" fmla="*/ 2009775 w 2262285"/>
                  <a:gd name="connsiteY61" fmla="*/ 695325 h 1581150"/>
                  <a:gd name="connsiteX62" fmla="*/ 2119313 w 2262285"/>
                  <a:gd name="connsiteY62" fmla="*/ 728663 h 1581150"/>
                  <a:gd name="connsiteX63" fmla="*/ 2190750 w 2262285"/>
                  <a:gd name="connsiteY63" fmla="*/ 762000 h 1581150"/>
                  <a:gd name="connsiteX64" fmla="*/ 2238375 w 2262285"/>
                  <a:gd name="connsiteY64" fmla="*/ 781050 h 1581150"/>
                  <a:gd name="connsiteX65" fmla="*/ 2128838 w 2262285"/>
                  <a:gd name="connsiteY65" fmla="*/ 823913 h 1581150"/>
                  <a:gd name="connsiteX66" fmla="*/ 2066925 w 2262285"/>
                  <a:gd name="connsiteY66" fmla="*/ 852488 h 1581150"/>
                  <a:gd name="connsiteX67" fmla="*/ 2157413 w 2262285"/>
                  <a:gd name="connsiteY67" fmla="*/ 904875 h 1581150"/>
                  <a:gd name="connsiteX68" fmla="*/ 2262188 w 2262285"/>
                  <a:gd name="connsiteY68" fmla="*/ 1009650 h 1581150"/>
                  <a:gd name="connsiteX69" fmla="*/ 2138363 w 2262285"/>
                  <a:gd name="connsiteY69" fmla="*/ 1023938 h 1581150"/>
                  <a:gd name="connsiteX70" fmla="*/ 2152650 w 2262285"/>
                  <a:gd name="connsiteY70" fmla="*/ 1095375 h 1581150"/>
                  <a:gd name="connsiteX71" fmla="*/ 2228850 w 2262285"/>
                  <a:gd name="connsiteY71" fmla="*/ 1176338 h 1581150"/>
                  <a:gd name="connsiteX72" fmla="*/ 2247900 w 2262285"/>
                  <a:gd name="connsiteY72" fmla="*/ 1214438 h 1581150"/>
                  <a:gd name="connsiteX73" fmla="*/ 2109788 w 2262285"/>
                  <a:gd name="connsiteY73" fmla="*/ 1219200 h 1581150"/>
                  <a:gd name="connsiteX74" fmla="*/ 2138363 w 2262285"/>
                  <a:gd name="connsiteY74" fmla="*/ 1262063 h 1581150"/>
                  <a:gd name="connsiteX75" fmla="*/ 2176463 w 2262285"/>
                  <a:gd name="connsiteY75" fmla="*/ 1357313 h 1581150"/>
                  <a:gd name="connsiteX76" fmla="*/ 2124075 w 2262285"/>
                  <a:gd name="connsiteY76" fmla="*/ 1357313 h 1581150"/>
                  <a:gd name="connsiteX77" fmla="*/ 2081213 w 2262285"/>
                  <a:gd name="connsiteY77" fmla="*/ 1343025 h 1581150"/>
                  <a:gd name="connsiteX78" fmla="*/ 2128838 w 2262285"/>
                  <a:gd name="connsiteY78" fmla="*/ 1457325 h 1581150"/>
                  <a:gd name="connsiteX79" fmla="*/ 2138363 w 2262285"/>
                  <a:gd name="connsiteY79" fmla="*/ 1485900 h 1581150"/>
                  <a:gd name="connsiteX80" fmla="*/ 2066925 w 2262285"/>
                  <a:gd name="connsiteY80" fmla="*/ 1462088 h 1581150"/>
                  <a:gd name="connsiteX81" fmla="*/ 2057400 w 2262285"/>
                  <a:gd name="connsiteY81" fmla="*/ 1452563 h 1581150"/>
                  <a:gd name="connsiteX82" fmla="*/ 2076450 w 2262285"/>
                  <a:gd name="connsiteY82" fmla="*/ 1519238 h 1581150"/>
                  <a:gd name="connsiteX83" fmla="*/ 2085975 w 2262285"/>
                  <a:gd name="connsiteY83" fmla="*/ 1581150 h 1581150"/>
                  <a:gd name="connsiteX84" fmla="*/ 2009775 w 2262285"/>
                  <a:gd name="connsiteY84" fmla="*/ 1566863 h 1581150"/>
                  <a:gd name="connsiteX85" fmla="*/ 2024063 w 2262285"/>
                  <a:gd name="connsiteY85" fmla="*/ 1438275 h 1581150"/>
                  <a:gd name="connsiteX86" fmla="*/ 1954213 w 2262285"/>
                  <a:gd name="connsiteY86" fmla="*/ 1433513 h 1581150"/>
                  <a:gd name="connsiteX87" fmla="*/ 292100 w 2262285"/>
                  <a:gd name="connsiteY87" fmla="*/ 977900 h 158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262285" h="1581150">
                    <a:moveTo>
                      <a:pt x="292100" y="977900"/>
                    </a:moveTo>
                    <a:lnTo>
                      <a:pt x="147638" y="1066800"/>
                    </a:lnTo>
                    <a:lnTo>
                      <a:pt x="176213" y="947738"/>
                    </a:lnTo>
                    <a:lnTo>
                      <a:pt x="128588" y="966788"/>
                    </a:lnTo>
                    <a:lnTo>
                      <a:pt x="38100" y="990600"/>
                    </a:lnTo>
                    <a:lnTo>
                      <a:pt x="0" y="990600"/>
                    </a:lnTo>
                    <a:lnTo>
                      <a:pt x="61913" y="933450"/>
                    </a:lnTo>
                    <a:lnTo>
                      <a:pt x="119063" y="900113"/>
                    </a:lnTo>
                    <a:lnTo>
                      <a:pt x="161925" y="866775"/>
                    </a:lnTo>
                    <a:lnTo>
                      <a:pt x="85725" y="752475"/>
                    </a:lnTo>
                    <a:lnTo>
                      <a:pt x="52388" y="690563"/>
                    </a:lnTo>
                    <a:lnTo>
                      <a:pt x="109538" y="671513"/>
                    </a:lnTo>
                    <a:lnTo>
                      <a:pt x="219075" y="685800"/>
                    </a:lnTo>
                    <a:lnTo>
                      <a:pt x="207169" y="581025"/>
                    </a:lnTo>
                    <a:lnTo>
                      <a:pt x="203200" y="481013"/>
                    </a:lnTo>
                    <a:lnTo>
                      <a:pt x="214313" y="371475"/>
                    </a:lnTo>
                    <a:lnTo>
                      <a:pt x="300038" y="423863"/>
                    </a:lnTo>
                    <a:lnTo>
                      <a:pt x="309563" y="423863"/>
                    </a:lnTo>
                    <a:lnTo>
                      <a:pt x="438150" y="228600"/>
                    </a:lnTo>
                    <a:lnTo>
                      <a:pt x="452438" y="214313"/>
                    </a:lnTo>
                    <a:lnTo>
                      <a:pt x="495300" y="285750"/>
                    </a:lnTo>
                    <a:lnTo>
                      <a:pt x="619125" y="142875"/>
                    </a:lnTo>
                    <a:lnTo>
                      <a:pt x="676275" y="90488"/>
                    </a:lnTo>
                    <a:lnTo>
                      <a:pt x="709613" y="80963"/>
                    </a:lnTo>
                    <a:lnTo>
                      <a:pt x="728663" y="157163"/>
                    </a:lnTo>
                    <a:lnTo>
                      <a:pt x="742950" y="195263"/>
                    </a:lnTo>
                    <a:lnTo>
                      <a:pt x="857250" y="119063"/>
                    </a:lnTo>
                    <a:lnTo>
                      <a:pt x="923925" y="71438"/>
                    </a:lnTo>
                    <a:lnTo>
                      <a:pt x="947738" y="52388"/>
                    </a:lnTo>
                    <a:lnTo>
                      <a:pt x="1000125" y="176213"/>
                    </a:lnTo>
                    <a:lnTo>
                      <a:pt x="1171575" y="38100"/>
                    </a:lnTo>
                    <a:lnTo>
                      <a:pt x="1219200" y="180975"/>
                    </a:lnTo>
                    <a:lnTo>
                      <a:pt x="1385888" y="9525"/>
                    </a:lnTo>
                    <a:lnTo>
                      <a:pt x="1400175" y="0"/>
                    </a:lnTo>
                    <a:lnTo>
                      <a:pt x="1438275" y="152400"/>
                    </a:lnTo>
                    <a:lnTo>
                      <a:pt x="1695450" y="33338"/>
                    </a:lnTo>
                    <a:lnTo>
                      <a:pt x="1652588" y="114300"/>
                    </a:lnTo>
                    <a:lnTo>
                      <a:pt x="1600200" y="238125"/>
                    </a:lnTo>
                    <a:lnTo>
                      <a:pt x="1595438" y="271463"/>
                    </a:lnTo>
                    <a:lnTo>
                      <a:pt x="1671638" y="223838"/>
                    </a:lnTo>
                    <a:lnTo>
                      <a:pt x="1757363" y="195263"/>
                    </a:lnTo>
                    <a:lnTo>
                      <a:pt x="1824038" y="185738"/>
                    </a:lnTo>
                    <a:lnTo>
                      <a:pt x="1804988" y="242888"/>
                    </a:lnTo>
                    <a:lnTo>
                      <a:pt x="1771650" y="323850"/>
                    </a:lnTo>
                    <a:lnTo>
                      <a:pt x="1762125" y="376238"/>
                    </a:lnTo>
                    <a:lnTo>
                      <a:pt x="1809750" y="376238"/>
                    </a:lnTo>
                    <a:lnTo>
                      <a:pt x="1900238" y="347663"/>
                    </a:lnTo>
                    <a:lnTo>
                      <a:pt x="1900238" y="347663"/>
                    </a:lnTo>
                    <a:lnTo>
                      <a:pt x="1966913" y="333375"/>
                    </a:lnTo>
                    <a:lnTo>
                      <a:pt x="1933575" y="404813"/>
                    </a:lnTo>
                    <a:lnTo>
                      <a:pt x="1914525" y="476250"/>
                    </a:lnTo>
                    <a:lnTo>
                      <a:pt x="1995488" y="447675"/>
                    </a:lnTo>
                    <a:lnTo>
                      <a:pt x="2066925" y="442913"/>
                    </a:lnTo>
                    <a:lnTo>
                      <a:pt x="2100263" y="442913"/>
                    </a:lnTo>
                    <a:lnTo>
                      <a:pt x="2071688" y="476250"/>
                    </a:lnTo>
                    <a:lnTo>
                      <a:pt x="2019300" y="519113"/>
                    </a:lnTo>
                    <a:lnTo>
                      <a:pt x="1957388" y="571500"/>
                    </a:lnTo>
                    <a:lnTo>
                      <a:pt x="2095500" y="585788"/>
                    </a:lnTo>
                    <a:lnTo>
                      <a:pt x="2185988" y="604838"/>
                    </a:lnTo>
                    <a:lnTo>
                      <a:pt x="2076450" y="652463"/>
                    </a:lnTo>
                    <a:lnTo>
                      <a:pt x="2024063" y="685800"/>
                    </a:lnTo>
                    <a:lnTo>
                      <a:pt x="2009775" y="695325"/>
                    </a:lnTo>
                    <a:lnTo>
                      <a:pt x="2119313" y="728663"/>
                    </a:lnTo>
                    <a:lnTo>
                      <a:pt x="2190750" y="762000"/>
                    </a:lnTo>
                    <a:lnTo>
                      <a:pt x="2238375" y="781050"/>
                    </a:lnTo>
                    <a:lnTo>
                      <a:pt x="2128838" y="823913"/>
                    </a:lnTo>
                    <a:lnTo>
                      <a:pt x="2066925" y="852488"/>
                    </a:lnTo>
                    <a:cubicBezTo>
                      <a:pt x="2071688" y="865982"/>
                      <a:pt x="2124869" y="878681"/>
                      <a:pt x="2157413" y="904875"/>
                    </a:cubicBezTo>
                    <a:cubicBezTo>
                      <a:pt x="2189957" y="931069"/>
                      <a:pt x="2265363" y="989806"/>
                      <a:pt x="2262188" y="1009650"/>
                    </a:cubicBezTo>
                    <a:lnTo>
                      <a:pt x="2138363" y="1023938"/>
                    </a:lnTo>
                    <a:lnTo>
                      <a:pt x="2152650" y="1095375"/>
                    </a:lnTo>
                    <a:lnTo>
                      <a:pt x="2228850" y="1176338"/>
                    </a:lnTo>
                    <a:lnTo>
                      <a:pt x="2247900" y="1214438"/>
                    </a:lnTo>
                    <a:lnTo>
                      <a:pt x="2109788" y="1219200"/>
                    </a:lnTo>
                    <a:lnTo>
                      <a:pt x="2138363" y="1262063"/>
                    </a:lnTo>
                    <a:lnTo>
                      <a:pt x="2176463" y="1357313"/>
                    </a:lnTo>
                    <a:lnTo>
                      <a:pt x="2124075" y="1357313"/>
                    </a:lnTo>
                    <a:lnTo>
                      <a:pt x="2081213" y="1343025"/>
                    </a:lnTo>
                    <a:lnTo>
                      <a:pt x="2128838" y="1457325"/>
                    </a:lnTo>
                    <a:lnTo>
                      <a:pt x="2138363" y="1485900"/>
                    </a:lnTo>
                    <a:lnTo>
                      <a:pt x="2066925" y="1462088"/>
                    </a:lnTo>
                    <a:lnTo>
                      <a:pt x="2057400" y="1452563"/>
                    </a:lnTo>
                    <a:lnTo>
                      <a:pt x="2076450" y="1519238"/>
                    </a:lnTo>
                    <a:lnTo>
                      <a:pt x="2085975" y="1581150"/>
                    </a:lnTo>
                    <a:lnTo>
                      <a:pt x="2009775" y="1566863"/>
                    </a:lnTo>
                    <a:lnTo>
                      <a:pt x="2024063" y="1438275"/>
                    </a:lnTo>
                    <a:lnTo>
                      <a:pt x="1954213" y="1433513"/>
                    </a:lnTo>
                    <a:lnTo>
                      <a:pt x="292100" y="97790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/>
              <p:cNvSpPr/>
              <p:nvPr/>
            </p:nvSpPr>
            <p:spPr>
              <a:xfrm>
                <a:off x="3582780" y="1752600"/>
                <a:ext cx="1896000" cy="1478280"/>
              </a:xfrm>
              <a:custGeom>
                <a:avLst/>
                <a:gdLst>
                  <a:gd name="connsiteX0" fmla="*/ 68580 w 1889760"/>
                  <a:gd name="connsiteY0" fmla="*/ 335280 h 1478280"/>
                  <a:gd name="connsiteX1" fmla="*/ 60960 w 1889760"/>
                  <a:gd name="connsiteY1" fmla="*/ 502920 h 1478280"/>
                  <a:gd name="connsiteX2" fmla="*/ 30480 w 1889760"/>
                  <a:gd name="connsiteY2" fmla="*/ 784860 h 1478280"/>
                  <a:gd name="connsiteX3" fmla="*/ 0 w 1889760"/>
                  <a:gd name="connsiteY3" fmla="*/ 929640 h 1478280"/>
                  <a:gd name="connsiteX4" fmla="*/ 7620 w 1889760"/>
                  <a:gd name="connsiteY4" fmla="*/ 1127760 h 1478280"/>
                  <a:gd name="connsiteX5" fmla="*/ 137160 w 1889760"/>
                  <a:gd name="connsiteY5" fmla="*/ 1280160 h 1478280"/>
                  <a:gd name="connsiteX6" fmla="*/ 259080 w 1889760"/>
                  <a:gd name="connsiteY6" fmla="*/ 1341120 h 1478280"/>
                  <a:gd name="connsiteX7" fmla="*/ 365760 w 1889760"/>
                  <a:gd name="connsiteY7" fmla="*/ 1371600 h 1478280"/>
                  <a:gd name="connsiteX8" fmla="*/ 480060 w 1889760"/>
                  <a:gd name="connsiteY8" fmla="*/ 1417320 h 1478280"/>
                  <a:gd name="connsiteX9" fmla="*/ 731520 w 1889760"/>
                  <a:gd name="connsiteY9" fmla="*/ 1463040 h 1478280"/>
                  <a:gd name="connsiteX10" fmla="*/ 914400 w 1889760"/>
                  <a:gd name="connsiteY10" fmla="*/ 1478280 h 1478280"/>
                  <a:gd name="connsiteX11" fmla="*/ 1059180 w 1889760"/>
                  <a:gd name="connsiteY11" fmla="*/ 1463040 h 1478280"/>
                  <a:gd name="connsiteX12" fmla="*/ 1295400 w 1889760"/>
                  <a:gd name="connsiteY12" fmla="*/ 1417320 h 1478280"/>
                  <a:gd name="connsiteX13" fmla="*/ 1447800 w 1889760"/>
                  <a:gd name="connsiteY13" fmla="*/ 1363980 h 1478280"/>
                  <a:gd name="connsiteX14" fmla="*/ 1554480 w 1889760"/>
                  <a:gd name="connsiteY14" fmla="*/ 1272540 h 1478280"/>
                  <a:gd name="connsiteX15" fmla="*/ 1653540 w 1889760"/>
                  <a:gd name="connsiteY15" fmla="*/ 1135380 h 1478280"/>
                  <a:gd name="connsiteX16" fmla="*/ 1706880 w 1889760"/>
                  <a:gd name="connsiteY16" fmla="*/ 1043940 h 1478280"/>
                  <a:gd name="connsiteX17" fmla="*/ 1699260 w 1889760"/>
                  <a:gd name="connsiteY17" fmla="*/ 1013460 h 1478280"/>
                  <a:gd name="connsiteX18" fmla="*/ 1722120 w 1889760"/>
                  <a:gd name="connsiteY18" fmla="*/ 1021080 h 1478280"/>
                  <a:gd name="connsiteX19" fmla="*/ 1813560 w 1889760"/>
                  <a:gd name="connsiteY19" fmla="*/ 990600 h 1478280"/>
                  <a:gd name="connsiteX20" fmla="*/ 1866900 w 1889760"/>
                  <a:gd name="connsiteY20" fmla="*/ 822960 h 1478280"/>
                  <a:gd name="connsiteX21" fmla="*/ 1882140 w 1889760"/>
                  <a:gd name="connsiteY21" fmla="*/ 716280 h 1478280"/>
                  <a:gd name="connsiteX22" fmla="*/ 1889760 w 1889760"/>
                  <a:gd name="connsiteY22" fmla="*/ 678180 h 1478280"/>
                  <a:gd name="connsiteX23" fmla="*/ 1828800 w 1889760"/>
                  <a:gd name="connsiteY23" fmla="*/ 662940 h 1478280"/>
                  <a:gd name="connsiteX24" fmla="*/ 1752600 w 1889760"/>
                  <a:gd name="connsiteY24" fmla="*/ 723900 h 1478280"/>
                  <a:gd name="connsiteX25" fmla="*/ 1798320 w 1889760"/>
                  <a:gd name="connsiteY25" fmla="*/ 617220 h 1478280"/>
                  <a:gd name="connsiteX26" fmla="*/ 1767840 w 1889760"/>
                  <a:gd name="connsiteY26" fmla="*/ 647700 h 1478280"/>
                  <a:gd name="connsiteX27" fmla="*/ 1844040 w 1889760"/>
                  <a:gd name="connsiteY27" fmla="*/ 381000 h 1478280"/>
                  <a:gd name="connsiteX28" fmla="*/ 1729740 w 1889760"/>
                  <a:gd name="connsiteY28" fmla="*/ 480060 h 1478280"/>
                  <a:gd name="connsiteX29" fmla="*/ 1760220 w 1889760"/>
                  <a:gd name="connsiteY29" fmla="*/ 312420 h 1478280"/>
                  <a:gd name="connsiteX30" fmla="*/ 1638300 w 1889760"/>
                  <a:gd name="connsiteY30" fmla="*/ 419100 h 1478280"/>
                  <a:gd name="connsiteX31" fmla="*/ 1653540 w 1889760"/>
                  <a:gd name="connsiteY31" fmla="*/ 220980 h 1478280"/>
                  <a:gd name="connsiteX32" fmla="*/ 1516380 w 1889760"/>
                  <a:gd name="connsiteY32" fmla="*/ 312420 h 1478280"/>
                  <a:gd name="connsiteX33" fmla="*/ 1501140 w 1889760"/>
                  <a:gd name="connsiteY33" fmla="*/ 137160 h 1478280"/>
                  <a:gd name="connsiteX34" fmla="*/ 1348740 w 1889760"/>
                  <a:gd name="connsiteY34" fmla="*/ 259080 h 1478280"/>
                  <a:gd name="connsiteX35" fmla="*/ 1341120 w 1889760"/>
                  <a:gd name="connsiteY35" fmla="*/ 91440 h 1478280"/>
                  <a:gd name="connsiteX36" fmla="*/ 1219200 w 1889760"/>
                  <a:gd name="connsiteY36" fmla="*/ 198120 h 1478280"/>
                  <a:gd name="connsiteX37" fmla="*/ 1203960 w 1889760"/>
                  <a:gd name="connsiteY37" fmla="*/ 30480 h 1478280"/>
                  <a:gd name="connsiteX38" fmla="*/ 1089660 w 1889760"/>
                  <a:gd name="connsiteY38" fmla="*/ 91440 h 1478280"/>
                  <a:gd name="connsiteX39" fmla="*/ 1021080 w 1889760"/>
                  <a:gd name="connsiteY39" fmla="*/ 152400 h 1478280"/>
                  <a:gd name="connsiteX40" fmla="*/ 1005840 w 1889760"/>
                  <a:gd name="connsiteY40" fmla="*/ 167640 h 1478280"/>
                  <a:gd name="connsiteX41" fmla="*/ 967740 w 1889760"/>
                  <a:gd name="connsiteY41" fmla="*/ 22860 h 1478280"/>
                  <a:gd name="connsiteX42" fmla="*/ 853440 w 1889760"/>
                  <a:gd name="connsiteY42" fmla="*/ 106680 h 1478280"/>
                  <a:gd name="connsiteX43" fmla="*/ 815340 w 1889760"/>
                  <a:gd name="connsiteY43" fmla="*/ 167640 h 1478280"/>
                  <a:gd name="connsiteX44" fmla="*/ 861060 w 1889760"/>
                  <a:gd name="connsiteY44" fmla="*/ 0 h 1478280"/>
                  <a:gd name="connsiteX45" fmla="*/ 784860 w 1889760"/>
                  <a:gd name="connsiteY45" fmla="*/ 60960 h 1478280"/>
                  <a:gd name="connsiteX46" fmla="*/ 723900 w 1889760"/>
                  <a:gd name="connsiteY46" fmla="*/ 99060 h 1478280"/>
                  <a:gd name="connsiteX47" fmla="*/ 693420 w 1889760"/>
                  <a:gd name="connsiteY47" fmla="*/ 144780 h 1478280"/>
                  <a:gd name="connsiteX48" fmla="*/ 670560 w 1889760"/>
                  <a:gd name="connsiteY48" fmla="*/ 198120 h 1478280"/>
                  <a:gd name="connsiteX49" fmla="*/ 655320 w 1889760"/>
                  <a:gd name="connsiteY49" fmla="*/ 220980 h 1478280"/>
                  <a:gd name="connsiteX50" fmla="*/ 640080 w 1889760"/>
                  <a:gd name="connsiteY50" fmla="*/ 30480 h 1478280"/>
                  <a:gd name="connsiteX51" fmla="*/ 609600 w 1889760"/>
                  <a:gd name="connsiteY51" fmla="*/ 76200 h 1478280"/>
                  <a:gd name="connsiteX52" fmla="*/ 571500 w 1889760"/>
                  <a:gd name="connsiteY52" fmla="*/ 121920 h 1478280"/>
                  <a:gd name="connsiteX53" fmla="*/ 510540 w 1889760"/>
                  <a:gd name="connsiteY53" fmla="*/ 167640 h 1478280"/>
                  <a:gd name="connsiteX54" fmla="*/ 480060 w 1889760"/>
                  <a:gd name="connsiteY54" fmla="*/ 220980 h 1478280"/>
                  <a:gd name="connsiteX55" fmla="*/ 464820 w 1889760"/>
                  <a:gd name="connsiteY55" fmla="*/ 251460 h 1478280"/>
                  <a:gd name="connsiteX56" fmla="*/ 457200 w 1889760"/>
                  <a:gd name="connsiteY56" fmla="*/ 144780 h 1478280"/>
                  <a:gd name="connsiteX57" fmla="*/ 457200 w 1889760"/>
                  <a:gd name="connsiteY57" fmla="*/ 114300 h 1478280"/>
                  <a:gd name="connsiteX58" fmla="*/ 373380 w 1889760"/>
                  <a:gd name="connsiteY58" fmla="*/ 190500 h 1478280"/>
                  <a:gd name="connsiteX59" fmla="*/ 327660 w 1889760"/>
                  <a:gd name="connsiteY59" fmla="*/ 266700 h 1478280"/>
                  <a:gd name="connsiteX60" fmla="*/ 297180 w 1889760"/>
                  <a:gd name="connsiteY60" fmla="*/ 289560 h 1478280"/>
                  <a:gd name="connsiteX61" fmla="*/ 312420 w 1889760"/>
                  <a:gd name="connsiteY61" fmla="*/ 190500 h 1478280"/>
                  <a:gd name="connsiteX62" fmla="*/ 342900 w 1889760"/>
                  <a:gd name="connsiteY62" fmla="*/ 121920 h 1478280"/>
                  <a:gd name="connsiteX63" fmla="*/ 297180 w 1889760"/>
                  <a:gd name="connsiteY63" fmla="*/ 190500 h 1478280"/>
                  <a:gd name="connsiteX64" fmla="*/ 236220 w 1889760"/>
                  <a:gd name="connsiteY64" fmla="*/ 213360 h 1478280"/>
                  <a:gd name="connsiteX65" fmla="*/ 190500 w 1889760"/>
                  <a:gd name="connsiteY65" fmla="*/ 259080 h 1478280"/>
                  <a:gd name="connsiteX66" fmla="*/ 167640 w 1889760"/>
                  <a:gd name="connsiteY66" fmla="*/ 274320 h 1478280"/>
                  <a:gd name="connsiteX67" fmla="*/ 137160 w 1889760"/>
                  <a:gd name="connsiteY67" fmla="*/ 289560 h 1478280"/>
                  <a:gd name="connsiteX68" fmla="*/ 152400 w 1889760"/>
                  <a:gd name="connsiteY68" fmla="*/ 182880 h 1478280"/>
                  <a:gd name="connsiteX69" fmla="*/ 182880 w 1889760"/>
                  <a:gd name="connsiteY69" fmla="*/ 121920 h 1478280"/>
                  <a:gd name="connsiteX70" fmla="*/ 114300 w 1889760"/>
                  <a:gd name="connsiteY70" fmla="*/ 236220 h 1478280"/>
                  <a:gd name="connsiteX71" fmla="*/ 68580 w 1889760"/>
                  <a:gd name="connsiteY71" fmla="*/ 335280 h 1478280"/>
                  <a:gd name="connsiteX0" fmla="*/ 68580 w 1889760"/>
                  <a:gd name="connsiteY0" fmla="*/ 335280 h 1478280"/>
                  <a:gd name="connsiteX1" fmla="*/ 60960 w 1889760"/>
                  <a:gd name="connsiteY1" fmla="*/ 502920 h 1478280"/>
                  <a:gd name="connsiteX2" fmla="*/ 30480 w 1889760"/>
                  <a:gd name="connsiteY2" fmla="*/ 784860 h 1478280"/>
                  <a:gd name="connsiteX3" fmla="*/ 0 w 1889760"/>
                  <a:gd name="connsiteY3" fmla="*/ 929640 h 1478280"/>
                  <a:gd name="connsiteX4" fmla="*/ 7620 w 1889760"/>
                  <a:gd name="connsiteY4" fmla="*/ 1127760 h 1478280"/>
                  <a:gd name="connsiteX5" fmla="*/ 137160 w 1889760"/>
                  <a:gd name="connsiteY5" fmla="*/ 1280160 h 1478280"/>
                  <a:gd name="connsiteX6" fmla="*/ 259080 w 1889760"/>
                  <a:gd name="connsiteY6" fmla="*/ 1341120 h 1478280"/>
                  <a:gd name="connsiteX7" fmla="*/ 365760 w 1889760"/>
                  <a:gd name="connsiteY7" fmla="*/ 1371600 h 1478280"/>
                  <a:gd name="connsiteX8" fmla="*/ 480060 w 1889760"/>
                  <a:gd name="connsiteY8" fmla="*/ 1417320 h 1478280"/>
                  <a:gd name="connsiteX9" fmla="*/ 731520 w 1889760"/>
                  <a:gd name="connsiteY9" fmla="*/ 1463040 h 1478280"/>
                  <a:gd name="connsiteX10" fmla="*/ 914400 w 1889760"/>
                  <a:gd name="connsiteY10" fmla="*/ 1478280 h 1478280"/>
                  <a:gd name="connsiteX11" fmla="*/ 1059180 w 1889760"/>
                  <a:gd name="connsiteY11" fmla="*/ 1463040 h 1478280"/>
                  <a:gd name="connsiteX12" fmla="*/ 1295400 w 1889760"/>
                  <a:gd name="connsiteY12" fmla="*/ 1417320 h 1478280"/>
                  <a:gd name="connsiteX13" fmla="*/ 1447800 w 1889760"/>
                  <a:gd name="connsiteY13" fmla="*/ 1363980 h 1478280"/>
                  <a:gd name="connsiteX14" fmla="*/ 1554480 w 1889760"/>
                  <a:gd name="connsiteY14" fmla="*/ 1272540 h 1478280"/>
                  <a:gd name="connsiteX15" fmla="*/ 1653540 w 1889760"/>
                  <a:gd name="connsiteY15" fmla="*/ 1135380 h 1478280"/>
                  <a:gd name="connsiteX16" fmla="*/ 1706880 w 1889760"/>
                  <a:gd name="connsiteY16" fmla="*/ 1043940 h 1478280"/>
                  <a:gd name="connsiteX17" fmla="*/ 1699260 w 1889760"/>
                  <a:gd name="connsiteY17" fmla="*/ 1013460 h 1478280"/>
                  <a:gd name="connsiteX18" fmla="*/ 1722120 w 1889760"/>
                  <a:gd name="connsiteY18" fmla="*/ 1021080 h 1478280"/>
                  <a:gd name="connsiteX19" fmla="*/ 1813560 w 1889760"/>
                  <a:gd name="connsiteY19" fmla="*/ 990600 h 1478280"/>
                  <a:gd name="connsiteX20" fmla="*/ 1866900 w 1889760"/>
                  <a:gd name="connsiteY20" fmla="*/ 822960 h 1478280"/>
                  <a:gd name="connsiteX21" fmla="*/ 1882140 w 1889760"/>
                  <a:gd name="connsiteY21" fmla="*/ 716280 h 1478280"/>
                  <a:gd name="connsiteX22" fmla="*/ 1889760 w 1889760"/>
                  <a:gd name="connsiteY22" fmla="*/ 678180 h 1478280"/>
                  <a:gd name="connsiteX23" fmla="*/ 1828800 w 1889760"/>
                  <a:gd name="connsiteY23" fmla="*/ 662940 h 1478280"/>
                  <a:gd name="connsiteX24" fmla="*/ 1752600 w 1889760"/>
                  <a:gd name="connsiteY24" fmla="*/ 723900 h 1478280"/>
                  <a:gd name="connsiteX25" fmla="*/ 1798320 w 1889760"/>
                  <a:gd name="connsiteY25" fmla="*/ 617220 h 1478280"/>
                  <a:gd name="connsiteX26" fmla="*/ 1767840 w 1889760"/>
                  <a:gd name="connsiteY26" fmla="*/ 647700 h 1478280"/>
                  <a:gd name="connsiteX27" fmla="*/ 1844040 w 1889760"/>
                  <a:gd name="connsiteY27" fmla="*/ 381000 h 1478280"/>
                  <a:gd name="connsiteX28" fmla="*/ 1729740 w 1889760"/>
                  <a:gd name="connsiteY28" fmla="*/ 480060 h 1478280"/>
                  <a:gd name="connsiteX29" fmla="*/ 1760220 w 1889760"/>
                  <a:gd name="connsiteY29" fmla="*/ 312420 h 1478280"/>
                  <a:gd name="connsiteX30" fmla="*/ 1638300 w 1889760"/>
                  <a:gd name="connsiteY30" fmla="*/ 419100 h 1478280"/>
                  <a:gd name="connsiteX31" fmla="*/ 1653540 w 1889760"/>
                  <a:gd name="connsiteY31" fmla="*/ 220980 h 1478280"/>
                  <a:gd name="connsiteX32" fmla="*/ 1516380 w 1889760"/>
                  <a:gd name="connsiteY32" fmla="*/ 312420 h 1478280"/>
                  <a:gd name="connsiteX33" fmla="*/ 1501140 w 1889760"/>
                  <a:gd name="connsiteY33" fmla="*/ 137160 h 1478280"/>
                  <a:gd name="connsiteX34" fmla="*/ 1348740 w 1889760"/>
                  <a:gd name="connsiteY34" fmla="*/ 259080 h 1478280"/>
                  <a:gd name="connsiteX35" fmla="*/ 1341120 w 1889760"/>
                  <a:gd name="connsiteY35" fmla="*/ 91440 h 1478280"/>
                  <a:gd name="connsiteX36" fmla="*/ 1219200 w 1889760"/>
                  <a:gd name="connsiteY36" fmla="*/ 198120 h 1478280"/>
                  <a:gd name="connsiteX37" fmla="*/ 1203960 w 1889760"/>
                  <a:gd name="connsiteY37" fmla="*/ 30480 h 1478280"/>
                  <a:gd name="connsiteX38" fmla="*/ 1089660 w 1889760"/>
                  <a:gd name="connsiteY38" fmla="*/ 91440 h 1478280"/>
                  <a:gd name="connsiteX39" fmla="*/ 1021080 w 1889760"/>
                  <a:gd name="connsiteY39" fmla="*/ 152400 h 1478280"/>
                  <a:gd name="connsiteX40" fmla="*/ 1005840 w 1889760"/>
                  <a:gd name="connsiteY40" fmla="*/ 167640 h 1478280"/>
                  <a:gd name="connsiteX41" fmla="*/ 967740 w 1889760"/>
                  <a:gd name="connsiteY41" fmla="*/ 22860 h 1478280"/>
                  <a:gd name="connsiteX42" fmla="*/ 853440 w 1889760"/>
                  <a:gd name="connsiteY42" fmla="*/ 106680 h 1478280"/>
                  <a:gd name="connsiteX43" fmla="*/ 815340 w 1889760"/>
                  <a:gd name="connsiteY43" fmla="*/ 167640 h 1478280"/>
                  <a:gd name="connsiteX44" fmla="*/ 861060 w 1889760"/>
                  <a:gd name="connsiteY44" fmla="*/ 0 h 1478280"/>
                  <a:gd name="connsiteX45" fmla="*/ 784860 w 1889760"/>
                  <a:gd name="connsiteY45" fmla="*/ 60960 h 1478280"/>
                  <a:gd name="connsiteX46" fmla="*/ 723900 w 1889760"/>
                  <a:gd name="connsiteY46" fmla="*/ 99060 h 1478280"/>
                  <a:gd name="connsiteX47" fmla="*/ 693420 w 1889760"/>
                  <a:gd name="connsiteY47" fmla="*/ 144780 h 1478280"/>
                  <a:gd name="connsiteX48" fmla="*/ 670560 w 1889760"/>
                  <a:gd name="connsiteY48" fmla="*/ 198120 h 1478280"/>
                  <a:gd name="connsiteX49" fmla="*/ 655320 w 1889760"/>
                  <a:gd name="connsiteY49" fmla="*/ 220980 h 1478280"/>
                  <a:gd name="connsiteX50" fmla="*/ 640080 w 1889760"/>
                  <a:gd name="connsiteY50" fmla="*/ 30480 h 1478280"/>
                  <a:gd name="connsiteX51" fmla="*/ 609600 w 1889760"/>
                  <a:gd name="connsiteY51" fmla="*/ 76200 h 1478280"/>
                  <a:gd name="connsiteX52" fmla="*/ 571500 w 1889760"/>
                  <a:gd name="connsiteY52" fmla="*/ 121920 h 1478280"/>
                  <a:gd name="connsiteX53" fmla="*/ 510540 w 1889760"/>
                  <a:gd name="connsiteY53" fmla="*/ 167640 h 1478280"/>
                  <a:gd name="connsiteX54" fmla="*/ 480060 w 1889760"/>
                  <a:gd name="connsiteY54" fmla="*/ 220980 h 1478280"/>
                  <a:gd name="connsiteX55" fmla="*/ 464820 w 1889760"/>
                  <a:gd name="connsiteY55" fmla="*/ 251460 h 1478280"/>
                  <a:gd name="connsiteX56" fmla="*/ 457200 w 1889760"/>
                  <a:gd name="connsiteY56" fmla="*/ 144780 h 1478280"/>
                  <a:gd name="connsiteX57" fmla="*/ 457200 w 1889760"/>
                  <a:gd name="connsiteY57" fmla="*/ 114300 h 1478280"/>
                  <a:gd name="connsiteX58" fmla="*/ 373380 w 1889760"/>
                  <a:gd name="connsiteY58" fmla="*/ 190500 h 1478280"/>
                  <a:gd name="connsiteX59" fmla="*/ 327660 w 1889760"/>
                  <a:gd name="connsiteY59" fmla="*/ 266700 h 1478280"/>
                  <a:gd name="connsiteX60" fmla="*/ 297180 w 1889760"/>
                  <a:gd name="connsiteY60" fmla="*/ 289560 h 1478280"/>
                  <a:gd name="connsiteX61" fmla="*/ 312420 w 1889760"/>
                  <a:gd name="connsiteY61" fmla="*/ 190500 h 1478280"/>
                  <a:gd name="connsiteX62" fmla="*/ 342900 w 1889760"/>
                  <a:gd name="connsiteY62" fmla="*/ 121920 h 1478280"/>
                  <a:gd name="connsiteX63" fmla="*/ 297180 w 1889760"/>
                  <a:gd name="connsiteY63" fmla="*/ 190500 h 1478280"/>
                  <a:gd name="connsiteX64" fmla="*/ 236220 w 1889760"/>
                  <a:gd name="connsiteY64" fmla="*/ 213360 h 1478280"/>
                  <a:gd name="connsiteX65" fmla="*/ 190500 w 1889760"/>
                  <a:gd name="connsiteY65" fmla="*/ 259080 h 1478280"/>
                  <a:gd name="connsiteX66" fmla="*/ 167640 w 1889760"/>
                  <a:gd name="connsiteY66" fmla="*/ 274320 h 1478280"/>
                  <a:gd name="connsiteX67" fmla="*/ 137160 w 1889760"/>
                  <a:gd name="connsiteY67" fmla="*/ 289560 h 1478280"/>
                  <a:gd name="connsiteX68" fmla="*/ 152400 w 1889760"/>
                  <a:gd name="connsiteY68" fmla="*/ 182880 h 1478280"/>
                  <a:gd name="connsiteX69" fmla="*/ 182880 w 1889760"/>
                  <a:gd name="connsiteY69" fmla="*/ 121920 h 1478280"/>
                  <a:gd name="connsiteX70" fmla="*/ 114300 w 1889760"/>
                  <a:gd name="connsiteY70" fmla="*/ 236220 h 1478280"/>
                  <a:gd name="connsiteX71" fmla="*/ 68580 w 1889760"/>
                  <a:gd name="connsiteY71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9800 w 1896000"/>
                  <a:gd name="connsiteY19" fmla="*/ 990600 h 1478280"/>
                  <a:gd name="connsiteX20" fmla="*/ 1873140 w 1896000"/>
                  <a:gd name="connsiteY20" fmla="*/ 822960 h 1478280"/>
                  <a:gd name="connsiteX21" fmla="*/ 1888380 w 1896000"/>
                  <a:gd name="connsiteY21" fmla="*/ 716280 h 1478280"/>
                  <a:gd name="connsiteX22" fmla="*/ 1896000 w 1896000"/>
                  <a:gd name="connsiteY22" fmla="*/ 678180 h 1478280"/>
                  <a:gd name="connsiteX23" fmla="*/ 1835040 w 1896000"/>
                  <a:gd name="connsiteY23" fmla="*/ 662940 h 1478280"/>
                  <a:gd name="connsiteX24" fmla="*/ 1758840 w 1896000"/>
                  <a:gd name="connsiteY24" fmla="*/ 723900 h 1478280"/>
                  <a:gd name="connsiteX25" fmla="*/ 1804560 w 1896000"/>
                  <a:gd name="connsiteY25" fmla="*/ 617220 h 1478280"/>
                  <a:gd name="connsiteX26" fmla="*/ 1774080 w 1896000"/>
                  <a:gd name="connsiteY26" fmla="*/ 647700 h 1478280"/>
                  <a:gd name="connsiteX27" fmla="*/ 1850280 w 1896000"/>
                  <a:gd name="connsiteY27" fmla="*/ 381000 h 1478280"/>
                  <a:gd name="connsiteX28" fmla="*/ 1735980 w 1896000"/>
                  <a:gd name="connsiteY28" fmla="*/ 480060 h 1478280"/>
                  <a:gd name="connsiteX29" fmla="*/ 1766460 w 1896000"/>
                  <a:gd name="connsiteY29" fmla="*/ 312420 h 1478280"/>
                  <a:gd name="connsiteX30" fmla="*/ 1644540 w 1896000"/>
                  <a:gd name="connsiteY30" fmla="*/ 419100 h 1478280"/>
                  <a:gd name="connsiteX31" fmla="*/ 1659780 w 1896000"/>
                  <a:gd name="connsiteY31" fmla="*/ 220980 h 1478280"/>
                  <a:gd name="connsiteX32" fmla="*/ 1522620 w 1896000"/>
                  <a:gd name="connsiteY32" fmla="*/ 312420 h 1478280"/>
                  <a:gd name="connsiteX33" fmla="*/ 1507380 w 1896000"/>
                  <a:gd name="connsiteY33" fmla="*/ 137160 h 1478280"/>
                  <a:gd name="connsiteX34" fmla="*/ 1354980 w 1896000"/>
                  <a:gd name="connsiteY34" fmla="*/ 259080 h 1478280"/>
                  <a:gd name="connsiteX35" fmla="*/ 1347360 w 1896000"/>
                  <a:gd name="connsiteY35" fmla="*/ 91440 h 1478280"/>
                  <a:gd name="connsiteX36" fmla="*/ 1225440 w 1896000"/>
                  <a:gd name="connsiteY36" fmla="*/ 198120 h 1478280"/>
                  <a:gd name="connsiteX37" fmla="*/ 1210200 w 1896000"/>
                  <a:gd name="connsiteY37" fmla="*/ 30480 h 1478280"/>
                  <a:gd name="connsiteX38" fmla="*/ 1095900 w 1896000"/>
                  <a:gd name="connsiteY38" fmla="*/ 91440 h 1478280"/>
                  <a:gd name="connsiteX39" fmla="*/ 1027320 w 1896000"/>
                  <a:gd name="connsiteY39" fmla="*/ 152400 h 1478280"/>
                  <a:gd name="connsiteX40" fmla="*/ 1012080 w 1896000"/>
                  <a:gd name="connsiteY40" fmla="*/ 167640 h 1478280"/>
                  <a:gd name="connsiteX41" fmla="*/ 973980 w 1896000"/>
                  <a:gd name="connsiteY41" fmla="*/ 22860 h 1478280"/>
                  <a:gd name="connsiteX42" fmla="*/ 859680 w 1896000"/>
                  <a:gd name="connsiteY42" fmla="*/ 106680 h 1478280"/>
                  <a:gd name="connsiteX43" fmla="*/ 821580 w 1896000"/>
                  <a:gd name="connsiteY43" fmla="*/ 167640 h 1478280"/>
                  <a:gd name="connsiteX44" fmla="*/ 867300 w 1896000"/>
                  <a:gd name="connsiteY44" fmla="*/ 0 h 1478280"/>
                  <a:gd name="connsiteX45" fmla="*/ 791100 w 1896000"/>
                  <a:gd name="connsiteY45" fmla="*/ 60960 h 1478280"/>
                  <a:gd name="connsiteX46" fmla="*/ 730140 w 1896000"/>
                  <a:gd name="connsiteY46" fmla="*/ 99060 h 1478280"/>
                  <a:gd name="connsiteX47" fmla="*/ 699660 w 1896000"/>
                  <a:gd name="connsiteY47" fmla="*/ 144780 h 1478280"/>
                  <a:gd name="connsiteX48" fmla="*/ 676800 w 1896000"/>
                  <a:gd name="connsiteY48" fmla="*/ 198120 h 1478280"/>
                  <a:gd name="connsiteX49" fmla="*/ 661560 w 1896000"/>
                  <a:gd name="connsiteY49" fmla="*/ 220980 h 1478280"/>
                  <a:gd name="connsiteX50" fmla="*/ 646320 w 1896000"/>
                  <a:gd name="connsiteY50" fmla="*/ 30480 h 1478280"/>
                  <a:gd name="connsiteX51" fmla="*/ 615840 w 1896000"/>
                  <a:gd name="connsiteY51" fmla="*/ 76200 h 1478280"/>
                  <a:gd name="connsiteX52" fmla="*/ 577740 w 1896000"/>
                  <a:gd name="connsiteY52" fmla="*/ 121920 h 1478280"/>
                  <a:gd name="connsiteX53" fmla="*/ 516780 w 1896000"/>
                  <a:gd name="connsiteY53" fmla="*/ 167640 h 1478280"/>
                  <a:gd name="connsiteX54" fmla="*/ 486300 w 1896000"/>
                  <a:gd name="connsiteY54" fmla="*/ 220980 h 1478280"/>
                  <a:gd name="connsiteX55" fmla="*/ 471060 w 1896000"/>
                  <a:gd name="connsiteY55" fmla="*/ 251460 h 1478280"/>
                  <a:gd name="connsiteX56" fmla="*/ 463440 w 1896000"/>
                  <a:gd name="connsiteY56" fmla="*/ 144780 h 1478280"/>
                  <a:gd name="connsiteX57" fmla="*/ 463440 w 1896000"/>
                  <a:gd name="connsiteY57" fmla="*/ 114300 h 1478280"/>
                  <a:gd name="connsiteX58" fmla="*/ 379620 w 1896000"/>
                  <a:gd name="connsiteY58" fmla="*/ 190500 h 1478280"/>
                  <a:gd name="connsiteX59" fmla="*/ 333900 w 1896000"/>
                  <a:gd name="connsiteY59" fmla="*/ 266700 h 1478280"/>
                  <a:gd name="connsiteX60" fmla="*/ 303420 w 1896000"/>
                  <a:gd name="connsiteY60" fmla="*/ 289560 h 1478280"/>
                  <a:gd name="connsiteX61" fmla="*/ 318660 w 1896000"/>
                  <a:gd name="connsiteY61" fmla="*/ 190500 h 1478280"/>
                  <a:gd name="connsiteX62" fmla="*/ 349140 w 1896000"/>
                  <a:gd name="connsiteY62" fmla="*/ 121920 h 1478280"/>
                  <a:gd name="connsiteX63" fmla="*/ 303420 w 1896000"/>
                  <a:gd name="connsiteY63" fmla="*/ 190500 h 1478280"/>
                  <a:gd name="connsiteX64" fmla="*/ 242460 w 1896000"/>
                  <a:gd name="connsiteY64" fmla="*/ 213360 h 1478280"/>
                  <a:gd name="connsiteX65" fmla="*/ 196740 w 1896000"/>
                  <a:gd name="connsiteY65" fmla="*/ 259080 h 1478280"/>
                  <a:gd name="connsiteX66" fmla="*/ 173880 w 1896000"/>
                  <a:gd name="connsiteY66" fmla="*/ 274320 h 1478280"/>
                  <a:gd name="connsiteX67" fmla="*/ 143400 w 1896000"/>
                  <a:gd name="connsiteY67" fmla="*/ 289560 h 1478280"/>
                  <a:gd name="connsiteX68" fmla="*/ 158640 w 1896000"/>
                  <a:gd name="connsiteY68" fmla="*/ 182880 h 1478280"/>
                  <a:gd name="connsiteX69" fmla="*/ 189120 w 1896000"/>
                  <a:gd name="connsiteY69" fmla="*/ 121920 h 1478280"/>
                  <a:gd name="connsiteX70" fmla="*/ 120540 w 1896000"/>
                  <a:gd name="connsiteY70" fmla="*/ 236220 h 1478280"/>
                  <a:gd name="connsiteX71" fmla="*/ 74820 w 1896000"/>
                  <a:gd name="connsiteY71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9800 w 1896000"/>
                  <a:gd name="connsiteY19" fmla="*/ 990600 h 1478280"/>
                  <a:gd name="connsiteX20" fmla="*/ 1855995 w 1896000"/>
                  <a:gd name="connsiteY20" fmla="*/ 854075 h 1478280"/>
                  <a:gd name="connsiteX21" fmla="*/ 1873140 w 1896000"/>
                  <a:gd name="connsiteY21" fmla="*/ 822960 h 1478280"/>
                  <a:gd name="connsiteX22" fmla="*/ 1888380 w 1896000"/>
                  <a:gd name="connsiteY22" fmla="*/ 716280 h 1478280"/>
                  <a:gd name="connsiteX23" fmla="*/ 1896000 w 1896000"/>
                  <a:gd name="connsiteY23" fmla="*/ 678180 h 1478280"/>
                  <a:gd name="connsiteX24" fmla="*/ 1835040 w 1896000"/>
                  <a:gd name="connsiteY24" fmla="*/ 662940 h 1478280"/>
                  <a:gd name="connsiteX25" fmla="*/ 1758840 w 1896000"/>
                  <a:gd name="connsiteY25" fmla="*/ 723900 h 1478280"/>
                  <a:gd name="connsiteX26" fmla="*/ 1804560 w 1896000"/>
                  <a:gd name="connsiteY26" fmla="*/ 617220 h 1478280"/>
                  <a:gd name="connsiteX27" fmla="*/ 1774080 w 1896000"/>
                  <a:gd name="connsiteY27" fmla="*/ 647700 h 1478280"/>
                  <a:gd name="connsiteX28" fmla="*/ 1850280 w 1896000"/>
                  <a:gd name="connsiteY28" fmla="*/ 381000 h 1478280"/>
                  <a:gd name="connsiteX29" fmla="*/ 1735980 w 1896000"/>
                  <a:gd name="connsiteY29" fmla="*/ 480060 h 1478280"/>
                  <a:gd name="connsiteX30" fmla="*/ 1766460 w 1896000"/>
                  <a:gd name="connsiteY30" fmla="*/ 312420 h 1478280"/>
                  <a:gd name="connsiteX31" fmla="*/ 1644540 w 1896000"/>
                  <a:gd name="connsiteY31" fmla="*/ 419100 h 1478280"/>
                  <a:gd name="connsiteX32" fmla="*/ 1659780 w 1896000"/>
                  <a:gd name="connsiteY32" fmla="*/ 220980 h 1478280"/>
                  <a:gd name="connsiteX33" fmla="*/ 1522620 w 1896000"/>
                  <a:gd name="connsiteY33" fmla="*/ 312420 h 1478280"/>
                  <a:gd name="connsiteX34" fmla="*/ 1507380 w 1896000"/>
                  <a:gd name="connsiteY34" fmla="*/ 137160 h 1478280"/>
                  <a:gd name="connsiteX35" fmla="*/ 1354980 w 1896000"/>
                  <a:gd name="connsiteY35" fmla="*/ 259080 h 1478280"/>
                  <a:gd name="connsiteX36" fmla="*/ 1347360 w 1896000"/>
                  <a:gd name="connsiteY36" fmla="*/ 91440 h 1478280"/>
                  <a:gd name="connsiteX37" fmla="*/ 1225440 w 1896000"/>
                  <a:gd name="connsiteY37" fmla="*/ 198120 h 1478280"/>
                  <a:gd name="connsiteX38" fmla="*/ 1210200 w 1896000"/>
                  <a:gd name="connsiteY38" fmla="*/ 30480 h 1478280"/>
                  <a:gd name="connsiteX39" fmla="*/ 1095900 w 1896000"/>
                  <a:gd name="connsiteY39" fmla="*/ 91440 h 1478280"/>
                  <a:gd name="connsiteX40" fmla="*/ 1027320 w 1896000"/>
                  <a:gd name="connsiteY40" fmla="*/ 152400 h 1478280"/>
                  <a:gd name="connsiteX41" fmla="*/ 1012080 w 1896000"/>
                  <a:gd name="connsiteY41" fmla="*/ 167640 h 1478280"/>
                  <a:gd name="connsiteX42" fmla="*/ 973980 w 1896000"/>
                  <a:gd name="connsiteY42" fmla="*/ 22860 h 1478280"/>
                  <a:gd name="connsiteX43" fmla="*/ 859680 w 1896000"/>
                  <a:gd name="connsiteY43" fmla="*/ 106680 h 1478280"/>
                  <a:gd name="connsiteX44" fmla="*/ 821580 w 1896000"/>
                  <a:gd name="connsiteY44" fmla="*/ 167640 h 1478280"/>
                  <a:gd name="connsiteX45" fmla="*/ 867300 w 1896000"/>
                  <a:gd name="connsiteY45" fmla="*/ 0 h 1478280"/>
                  <a:gd name="connsiteX46" fmla="*/ 791100 w 1896000"/>
                  <a:gd name="connsiteY46" fmla="*/ 60960 h 1478280"/>
                  <a:gd name="connsiteX47" fmla="*/ 730140 w 1896000"/>
                  <a:gd name="connsiteY47" fmla="*/ 99060 h 1478280"/>
                  <a:gd name="connsiteX48" fmla="*/ 699660 w 1896000"/>
                  <a:gd name="connsiteY48" fmla="*/ 144780 h 1478280"/>
                  <a:gd name="connsiteX49" fmla="*/ 676800 w 1896000"/>
                  <a:gd name="connsiteY49" fmla="*/ 198120 h 1478280"/>
                  <a:gd name="connsiteX50" fmla="*/ 661560 w 1896000"/>
                  <a:gd name="connsiteY50" fmla="*/ 220980 h 1478280"/>
                  <a:gd name="connsiteX51" fmla="*/ 646320 w 1896000"/>
                  <a:gd name="connsiteY51" fmla="*/ 30480 h 1478280"/>
                  <a:gd name="connsiteX52" fmla="*/ 615840 w 1896000"/>
                  <a:gd name="connsiteY52" fmla="*/ 76200 h 1478280"/>
                  <a:gd name="connsiteX53" fmla="*/ 577740 w 1896000"/>
                  <a:gd name="connsiteY53" fmla="*/ 121920 h 1478280"/>
                  <a:gd name="connsiteX54" fmla="*/ 516780 w 1896000"/>
                  <a:gd name="connsiteY54" fmla="*/ 167640 h 1478280"/>
                  <a:gd name="connsiteX55" fmla="*/ 486300 w 1896000"/>
                  <a:gd name="connsiteY55" fmla="*/ 220980 h 1478280"/>
                  <a:gd name="connsiteX56" fmla="*/ 471060 w 1896000"/>
                  <a:gd name="connsiteY56" fmla="*/ 251460 h 1478280"/>
                  <a:gd name="connsiteX57" fmla="*/ 463440 w 1896000"/>
                  <a:gd name="connsiteY57" fmla="*/ 144780 h 1478280"/>
                  <a:gd name="connsiteX58" fmla="*/ 463440 w 1896000"/>
                  <a:gd name="connsiteY58" fmla="*/ 114300 h 1478280"/>
                  <a:gd name="connsiteX59" fmla="*/ 379620 w 1896000"/>
                  <a:gd name="connsiteY59" fmla="*/ 190500 h 1478280"/>
                  <a:gd name="connsiteX60" fmla="*/ 333900 w 1896000"/>
                  <a:gd name="connsiteY60" fmla="*/ 266700 h 1478280"/>
                  <a:gd name="connsiteX61" fmla="*/ 303420 w 1896000"/>
                  <a:gd name="connsiteY61" fmla="*/ 289560 h 1478280"/>
                  <a:gd name="connsiteX62" fmla="*/ 318660 w 1896000"/>
                  <a:gd name="connsiteY62" fmla="*/ 190500 h 1478280"/>
                  <a:gd name="connsiteX63" fmla="*/ 349140 w 1896000"/>
                  <a:gd name="connsiteY63" fmla="*/ 121920 h 1478280"/>
                  <a:gd name="connsiteX64" fmla="*/ 303420 w 1896000"/>
                  <a:gd name="connsiteY64" fmla="*/ 190500 h 1478280"/>
                  <a:gd name="connsiteX65" fmla="*/ 242460 w 1896000"/>
                  <a:gd name="connsiteY65" fmla="*/ 213360 h 1478280"/>
                  <a:gd name="connsiteX66" fmla="*/ 196740 w 1896000"/>
                  <a:gd name="connsiteY66" fmla="*/ 259080 h 1478280"/>
                  <a:gd name="connsiteX67" fmla="*/ 173880 w 1896000"/>
                  <a:gd name="connsiteY67" fmla="*/ 274320 h 1478280"/>
                  <a:gd name="connsiteX68" fmla="*/ 143400 w 1896000"/>
                  <a:gd name="connsiteY68" fmla="*/ 289560 h 1478280"/>
                  <a:gd name="connsiteX69" fmla="*/ 158640 w 1896000"/>
                  <a:gd name="connsiteY69" fmla="*/ 182880 h 1478280"/>
                  <a:gd name="connsiteX70" fmla="*/ 189120 w 1896000"/>
                  <a:gd name="connsiteY70" fmla="*/ 121920 h 1478280"/>
                  <a:gd name="connsiteX71" fmla="*/ 120540 w 1896000"/>
                  <a:gd name="connsiteY71" fmla="*/ 236220 h 1478280"/>
                  <a:gd name="connsiteX72" fmla="*/ 74820 w 1896000"/>
                  <a:gd name="connsiteY72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9800 w 1896000"/>
                  <a:gd name="connsiteY19" fmla="*/ 990600 h 1478280"/>
                  <a:gd name="connsiteX20" fmla="*/ 1846470 w 1896000"/>
                  <a:gd name="connsiteY20" fmla="*/ 914400 h 1478280"/>
                  <a:gd name="connsiteX21" fmla="*/ 1873140 w 1896000"/>
                  <a:gd name="connsiteY21" fmla="*/ 822960 h 1478280"/>
                  <a:gd name="connsiteX22" fmla="*/ 1888380 w 1896000"/>
                  <a:gd name="connsiteY22" fmla="*/ 716280 h 1478280"/>
                  <a:gd name="connsiteX23" fmla="*/ 1896000 w 1896000"/>
                  <a:gd name="connsiteY23" fmla="*/ 678180 h 1478280"/>
                  <a:gd name="connsiteX24" fmla="*/ 1835040 w 1896000"/>
                  <a:gd name="connsiteY24" fmla="*/ 662940 h 1478280"/>
                  <a:gd name="connsiteX25" fmla="*/ 1758840 w 1896000"/>
                  <a:gd name="connsiteY25" fmla="*/ 723900 h 1478280"/>
                  <a:gd name="connsiteX26" fmla="*/ 1804560 w 1896000"/>
                  <a:gd name="connsiteY26" fmla="*/ 617220 h 1478280"/>
                  <a:gd name="connsiteX27" fmla="*/ 1774080 w 1896000"/>
                  <a:gd name="connsiteY27" fmla="*/ 647700 h 1478280"/>
                  <a:gd name="connsiteX28" fmla="*/ 1850280 w 1896000"/>
                  <a:gd name="connsiteY28" fmla="*/ 381000 h 1478280"/>
                  <a:gd name="connsiteX29" fmla="*/ 1735980 w 1896000"/>
                  <a:gd name="connsiteY29" fmla="*/ 480060 h 1478280"/>
                  <a:gd name="connsiteX30" fmla="*/ 1766460 w 1896000"/>
                  <a:gd name="connsiteY30" fmla="*/ 312420 h 1478280"/>
                  <a:gd name="connsiteX31" fmla="*/ 1644540 w 1896000"/>
                  <a:gd name="connsiteY31" fmla="*/ 419100 h 1478280"/>
                  <a:gd name="connsiteX32" fmla="*/ 1659780 w 1896000"/>
                  <a:gd name="connsiteY32" fmla="*/ 220980 h 1478280"/>
                  <a:gd name="connsiteX33" fmla="*/ 1522620 w 1896000"/>
                  <a:gd name="connsiteY33" fmla="*/ 312420 h 1478280"/>
                  <a:gd name="connsiteX34" fmla="*/ 1507380 w 1896000"/>
                  <a:gd name="connsiteY34" fmla="*/ 137160 h 1478280"/>
                  <a:gd name="connsiteX35" fmla="*/ 1354980 w 1896000"/>
                  <a:gd name="connsiteY35" fmla="*/ 259080 h 1478280"/>
                  <a:gd name="connsiteX36" fmla="*/ 1347360 w 1896000"/>
                  <a:gd name="connsiteY36" fmla="*/ 91440 h 1478280"/>
                  <a:gd name="connsiteX37" fmla="*/ 1225440 w 1896000"/>
                  <a:gd name="connsiteY37" fmla="*/ 198120 h 1478280"/>
                  <a:gd name="connsiteX38" fmla="*/ 1210200 w 1896000"/>
                  <a:gd name="connsiteY38" fmla="*/ 30480 h 1478280"/>
                  <a:gd name="connsiteX39" fmla="*/ 1095900 w 1896000"/>
                  <a:gd name="connsiteY39" fmla="*/ 91440 h 1478280"/>
                  <a:gd name="connsiteX40" fmla="*/ 1027320 w 1896000"/>
                  <a:gd name="connsiteY40" fmla="*/ 152400 h 1478280"/>
                  <a:gd name="connsiteX41" fmla="*/ 1012080 w 1896000"/>
                  <a:gd name="connsiteY41" fmla="*/ 167640 h 1478280"/>
                  <a:gd name="connsiteX42" fmla="*/ 973980 w 1896000"/>
                  <a:gd name="connsiteY42" fmla="*/ 22860 h 1478280"/>
                  <a:gd name="connsiteX43" fmla="*/ 859680 w 1896000"/>
                  <a:gd name="connsiteY43" fmla="*/ 106680 h 1478280"/>
                  <a:gd name="connsiteX44" fmla="*/ 821580 w 1896000"/>
                  <a:gd name="connsiteY44" fmla="*/ 167640 h 1478280"/>
                  <a:gd name="connsiteX45" fmla="*/ 867300 w 1896000"/>
                  <a:gd name="connsiteY45" fmla="*/ 0 h 1478280"/>
                  <a:gd name="connsiteX46" fmla="*/ 791100 w 1896000"/>
                  <a:gd name="connsiteY46" fmla="*/ 60960 h 1478280"/>
                  <a:gd name="connsiteX47" fmla="*/ 730140 w 1896000"/>
                  <a:gd name="connsiteY47" fmla="*/ 99060 h 1478280"/>
                  <a:gd name="connsiteX48" fmla="*/ 699660 w 1896000"/>
                  <a:gd name="connsiteY48" fmla="*/ 144780 h 1478280"/>
                  <a:gd name="connsiteX49" fmla="*/ 676800 w 1896000"/>
                  <a:gd name="connsiteY49" fmla="*/ 198120 h 1478280"/>
                  <a:gd name="connsiteX50" fmla="*/ 661560 w 1896000"/>
                  <a:gd name="connsiteY50" fmla="*/ 220980 h 1478280"/>
                  <a:gd name="connsiteX51" fmla="*/ 646320 w 1896000"/>
                  <a:gd name="connsiteY51" fmla="*/ 30480 h 1478280"/>
                  <a:gd name="connsiteX52" fmla="*/ 615840 w 1896000"/>
                  <a:gd name="connsiteY52" fmla="*/ 76200 h 1478280"/>
                  <a:gd name="connsiteX53" fmla="*/ 577740 w 1896000"/>
                  <a:gd name="connsiteY53" fmla="*/ 121920 h 1478280"/>
                  <a:gd name="connsiteX54" fmla="*/ 516780 w 1896000"/>
                  <a:gd name="connsiteY54" fmla="*/ 167640 h 1478280"/>
                  <a:gd name="connsiteX55" fmla="*/ 486300 w 1896000"/>
                  <a:gd name="connsiteY55" fmla="*/ 220980 h 1478280"/>
                  <a:gd name="connsiteX56" fmla="*/ 471060 w 1896000"/>
                  <a:gd name="connsiteY56" fmla="*/ 251460 h 1478280"/>
                  <a:gd name="connsiteX57" fmla="*/ 463440 w 1896000"/>
                  <a:gd name="connsiteY57" fmla="*/ 144780 h 1478280"/>
                  <a:gd name="connsiteX58" fmla="*/ 463440 w 1896000"/>
                  <a:gd name="connsiteY58" fmla="*/ 114300 h 1478280"/>
                  <a:gd name="connsiteX59" fmla="*/ 379620 w 1896000"/>
                  <a:gd name="connsiteY59" fmla="*/ 190500 h 1478280"/>
                  <a:gd name="connsiteX60" fmla="*/ 333900 w 1896000"/>
                  <a:gd name="connsiteY60" fmla="*/ 266700 h 1478280"/>
                  <a:gd name="connsiteX61" fmla="*/ 303420 w 1896000"/>
                  <a:gd name="connsiteY61" fmla="*/ 289560 h 1478280"/>
                  <a:gd name="connsiteX62" fmla="*/ 318660 w 1896000"/>
                  <a:gd name="connsiteY62" fmla="*/ 190500 h 1478280"/>
                  <a:gd name="connsiteX63" fmla="*/ 349140 w 1896000"/>
                  <a:gd name="connsiteY63" fmla="*/ 121920 h 1478280"/>
                  <a:gd name="connsiteX64" fmla="*/ 303420 w 1896000"/>
                  <a:gd name="connsiteY64" fmla="*/ 190500 h 1478280"/>
                  <a:gd name="connsiteX65" fmla="*/ 242460 w 1896000"/>
                  <a:gd name="connsiteY65" fmla="*/ 213360 h 1478280"/>
                  <a:gd name="connsiteX66" fmla="*/ 196740 w 1896000"/>
                  <a:gd name="connsiteY66" fmla="*/ 259080 h 1478280"/>
                  <a:gd name="connsiteX67" fmla="*/ 173880 w 1896000"/>
                  <a:gd name="connsiteY67" fmla="*/ 274320 h 1478280"/>
                  <a:gd name="connsiteX68" fmla="*/ 143400 w 1896000"/>
                  <a:gd name="connsiteY68" fmla="*/ 289560 h 1478280"/>
                  <a:gd name="connsiteX69" fmla="*/ 158640 w 1896000"/>
                  <a:gd name="connsiteY69" fmla="*/ 182880 h 1478280"/>
                  <a:gd name="connsiteX70" fmla="*/ 189120 w 1896000"/>
                  <a:gd name="connsiteY70" fmla="*/ 121920 h 1478280"/>
                  <a:gd name="connsiteX71" fmla="*/ 120540 w 1896000"/>
                  <a:gd name="connsiteY71" fmla="*/ 236220 h 1478280"/>
                  <a:gd name="connsiteX72" fmla="*/ 74820 w 1896000"/>
                  <a:gd name="connsiteY72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9800 w 1896000"/>
                  <a:gd name="connsiteY19" fmla="*/ 990600 h 1478280"/>
                  <a:gd name="connsiteX20" fmla="*/ 1846470 w 1896000"/>
                  <a:gd name="connsiteY20" fmla="*/ 914400 h 1478280"/>
                  <a:gd name="connsiteX21" fmla="*/ 1873140 w 1896000"/>
                  <a:gd name="connsiteY21" fmla="*/ 822960 h 1478280"/>
                  <a:gd name="connsiteX22" fmla="*/ 1871870 w 1896000"/>
                  <a:gd name="connsiteY22" fmla="*/ 774700 h 1478280"/>
                  <a:gd name="connsiteX23" fmla="*/ 1888380 w 1896000"/>
                  <a:gd name="connsiteY23" fmla="*/ 716280 h 1478280"/>
                  <a:gd name="connsiteX24" fmla="*/ 1896000 w 1896000"/>
                  <a:gd name="connsiteY24" fmla="*/ 678180 h 1478280"/>
                  <a:gd name="connsiteX25" fmla="*/ 1835040 w 1896000"/>
                  <a:gd name="connsiteY25" fmla="*/ 662940 h 1478280"/>
                  <a:gd name="connsiteX26" fmla="*/ 1758840 w 1896000"/>
                  <a:gd name="connsiteY26" fmla="*/ 723900 h 1478280"/>
                  <a:gd name="connsiteX27" fmla="*/ 1804560 w 1896000"/>
                  <a:gd name="connsiteY27" fmla="*/ 617220 h 1478280"/>
                  <a:gd name="connsiteX28" fmla="*/ 1774080 w 1896000"/>
                  <a:gd name="connsiteY28" fmla="*/ 647700 h 1478280"/>
                  <a:gd name="connsiteX29" fmla="*/ 1850280 w 1896000"/>
                  <a:gd name="connsiteY29" fmla="*/ 381000 h 1478280"/>
                  <a:gd name="connsiteX30" fmla="*/ 1735980 w 1896000"/>
                  <a:gd name="connsiteY30" fmla="*/ 480060 h 1478280"/>
                  <a:gd name="connsiteX31" fmla="*/ 1766460 w 1896000"/>
                  <a:gd name="connsiteY31" fmla="*/ 312420 h 1478280"/>
                  <a:gd name="connsiteX32" fmla="*/ 1644540 w 1896000"/>
                  <a:gd name="connsiteY32" fmla="*/ 419100 h 1478280"/>
                  <a:gd name="connsiteX33" fmla="*/ 1659780 w 1896000"/>
                  <a:gd name="connsiteY33" fmla="*/ 220980 h 1478280"/>
                  <a:gd name="connsiteX34" fmla="*/ 1522620 w 1896000"/>
                  <a:gd name="connsiteY34" fmla="*/ 312420 h 1478280"/>
                  <a:gd name="connsiteX35" fmla="*/ 1507380 w 1896000"/>
                  <a:gd name="connsiteY35" fmla="*/ 137160 h 1478280"/>
                  <a:gd name="connsiteX36" fmla="*/ 1354980 w 1896000"/>
                  <a:gd name="connsiteY36" fmla="*/ 259080 h 1478280"/>
                  <a:gd name="connsiteX37" fmla="*/ 1347360 w 1896000"/>
                  <a:gd name="connsiteY37" fmla="*/ 91440 h 1478280"/>
                  <a:gd name="connsiteX38" fmla="*/ 1225440 w 1896000"/>
                  <a:gd name="connsiteY38" fmla="*/ 198120 h 1478280"/>
                  <a:gd name="connsiteX39" fmla="*/ 1210200 w 1896000"/>
                  <a:gd name="connsiteY39" fmla="*/ 30480 h 1478280"/>
                  <a:gd name="connsiteX40" fmla="*/ 1095900 w 1896000"/>
                  <a:gd name="connsiteY40" fmla="*/ 91440 h 1478280"/>
                  <a:gd name="connsiteX41" fmla="*/ 1027320 w 1896000"/>
                  <a:gd name="connsiteY41" fmla="*/ 152400 h 1478280"/>
                  <a:gd name="connsiteX42" fmla="*/ 1012080 w 1896000"/>
                  <a:gd name="connsiteY42" fmla="*/ 167640 h 1478280"/>
                  <a:gd name="connsiteX43" fmla="*/ 973980 w 1896000"/>
                  <a:gd name="connsiteY43" fmla="*/ 22860 h 1478280"/>
                  <a:gd name="connsiteX44" fmla="*/ 859680 w 1896000"/>
                  <a:gd name="connsiteY44" fmla="*/ 106680 h 1478280"/>
                  <a:gd name="connsiteX45" fmla="*/ 821580 w 1896000"/>
                  <a:gd name="connsiteY45" fmla="*/ 167640 h 1478280"/>
                  <a:gd name="connsiteX46" fmla="*/ 867300 w 1896000"/>
                  <a:gd name="connsiteY46" fmla="*/ 0 h 1478280"/>
                  <a:gd name="connsiteX47" fmla="*/ 791100 w 1896000"/>
                  <a:gd name="connsiteY47" fmla="*/ 60960 h 1478280"/>
                  <a:gd name="connsiteX48" fmla="*/ 730140 w 1896000"/>
                  <a:gd name="connsiteY48" fmla="*/ 99060 h 1478280"/>
                  <a:gd name="connsiteX49" fmla="*/ 699660 w 1896000"/>
                  <a:gd name="connsiteY49" fmla="*/ 144780 h 1478280"/>
                  <a:gd name="connsiteX50" fmla="*/ 676800 w 1896000"/>
                  <a:gd name="connsiteY50" fmla="*/ 198120 h 1478280"/>
                  <a:gd name="connsiteX51" fmla="*/ 661560 w 1896000"/>
                  <a:gd name="connsiteY51" fmla="*/ 220980 h 1478280"/>
                  <a:gd name="connsiteX52" fmla="*/ 646320 w 1896000"/>
                  <a:gd name="connsiteY52" fmla="*/ 30480 h 1478280"/>
                  <a:gd name="connsiteX53" fmla="*/ 615840 w 1896000"/>
                  <a:gd name="connsiteY53" fmla="*/ 76200 h 1478280"/>
                  <a:gd name="connsiteX54" fmla="*/ 577740 w 1896000"/>
                  <a:gd name="connsiteY54" fmla="*/ 121920 h 1478280"/>
                  <a:gd name="connsiteX55" fmla="*/ 516780 w 1896000"/>
                  <a:gd name="connsiteY55" fmla="*/ 167640 h 1478280"/>
                  <a:gd name="connsiteX56" fmla="*/ 486300 w 1896000"/>
                  <a:gd name="connsiteY56" fmla="*/ 220980 h 1478280"/>
                  <a:gd name="connsiteX57" fmla="*/ 471060 w 1896000"/>
                  <a:gd name="connsiteY57" fmla="*/ 251460 h 1478280"/>
                  <a:gd name="connsiteX58" fmla="*/ 463440 w 1896000"/>
                  <a:gd name="connsiteY58" fmla="*/ 144780 h 1478280"/>
                  <a:gd name="connsiteX59" fmla="*/ 463440 w 1896000"/>
                  <a:gd name="connsiteY59" fmla="*/ 114300 h 1478280"/>
                  <a:gd name="connsiteX60" fmla="*/ 379620 w 1896000"/>
                  <a:gd name="connsiteY60" fmla="*/ 190500 h 1478280"/>
                  <a:gd name="connsiteX61" fmla="*/ 333900 w 1896000"/>
                  <a:gd name="connsiteY61" fmla="*/ 266700 h 1478280"/>
                  <a:gd name="connsiteX62" fmla="*/ 303420 w 1896000"/>
                  <a:gd name="connsiteY62" fmla="*/ 289560 h 1478280"/>
                  <a:gd name="connsiteX63" fmla="*/ 318660 w 1896000"/>
                  <a:gd name="connsiteY63" fmla="*/ 190500 h 1478280"/>
                  <a:gd name="connsiteX64" fmla="*/ 349140 w 1896000"/>
                  <a:gd name="connsiteY64" fmla="*/ 121920 h 1478280"/>
                  <a:gd name="connsiteX65" fmla="*/ 303420 w 1896000"/>
                  <a:gd name="connsiteY65" fmla="*/ 190500 h 1478280"/>
                  <a:gd name="connsiteX66" fmla="*/ 242460 w 1896000"/>
                  <a:gd name="connsiteY66" fmla="*/ 213360 h 1478280"/>
                  <a:gd name="connsiteX67" fmla="*/ 196740 w 1896000"/>
                  <a:gd name="connsiteY67" fmla="*/ 259080 h 1478280"/>
                  <a:gd name="connsiteX68" fmla="*/ 173880 w 1896000"/>
                  <a:gd name="connsiteY68" fmla="*/ 274320 h 1478280"/>
                  <a:gd name="connsiteX69" fmla="*/ 143400 w 1896000"/>
                  <a:gd name="connsiteY69" fmla="*/ 289560 h 1478280"/>
                  <a:gd name="connsiteX70" fmla="*/ 158640 w 1896000"/>
                  <a:gd name="connsiteY70" fmla="*/ 182880 h 1478280"/>
                  <a:gd name="connsiteX71" fmla="*/ 189120 w 1896000"/>
                  <a:gd name="connsiteY71" fmla="*/ 121920 h 1478280"/>
                  <a:gd name="connsiteX72" fmla="*/ 120540 w 1896000"/>
                  <a:gd name="connsiteY72" fmla="*/ 236220 h 1478280"/>
                  <a:gd name="connsiteX73" fmla="*/ 74820 w 1896000"/>
                  <a:gd name="connsiteY73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9800 w 1896000"/>
                  <a:gd name="connsiteY19" fmla="*/ 990600 h 1478280"/>
                  <a:gd name="connsiteX20" fmla="*/ 1846470 w 1896000"/>
                  <a:gd name="connsiteY20" fmla="*/ 914400 h 1478280"/>
                  <a:gd name="connsiteX21" fmla="*/ 1873140 w 1896000"/>
                  <a:gd name="connsiteY21" fmla="*/ 822960 h 1478280"/>
                  <a:gd name="connsiteX22" fmla="*/ 1878220 w 1896000"/>
                  <a:gd name="connsiteY22" fmla="*/ 771525 h 1478280"/>
                  <a:gd name="connsiteX23" fmla="*/ 1888380 w 1896000"/>
                  <a:gd name="connsiteY23" fmla="*/ 716280 h 1478280"/>
                  <a:gd name="connsiteX24" fmla="*/ 1896000 w 1896000"/>
                  <a:gd name="connsiteY24" fmla="*/ 678180 h 1478280"/>
                  <a:gd name="connsiteX25" fmla="*/ 1835040 w 1896000"/>
                  <a:gd name="connsiteY25" fmla="*/ 662940 h 1478280"/>
                  <a:gd name="connsiteX26" fmla="*/ 1758840 w 1896000"/>
                  <a:gd name="connsiteY26" fmla="*/ 723900 h 1478280"/>
                  <a:gd name="connsiteX27" fmla="*/ 1804560 w 1896000"/>
                  <a:gd name="connsiteY27" fmla="*/ 617220 h 1478280"/>
                  <a:gd name="connsiteX28" fmla="*/ 1774080 w 1896000"/>
                  <a:gd name="connsiteY28" fmla="*/ 647700 h 1478280"/>
                  <a:gd name="connsiteX29" fmla="*/ 1850280 w 1896000"/>
                  <a:gd name="connsiteY29" fmla="*/ 381000 h 1478280"/>
                  <a:gd name="connsiteX30" fmla="*/ 1735980 w 1896000"/>
                  <a:gd name="connsiteY30" fmla="*/ 480060 h 1478280"/>
                  <a:gd name="connsiteX31" fmla="*/ 1766460 w 1896000"/>
                  <a:gd name="connsiteY31" fmla="*/ 312420 h 1478280"/>
                  <a:gd name="connsiteX32" fmla="*/ 1644540 w 1896000"/>
                  <a:gd name="connsiteY32" fmla="*/ 419100 h 1478280"/>
                  <a:gd name="connsiteX33" fmla="*/ 1659780 w 1896000"/>
                  <a:gd name="connsiteY33" fmla="*/ 220980 h 1478280"/>
                  <a:gd name="connsiteX34" fmla="*/ 1522620 w 1896000"/>
                  <a:gd name="connsiteY34" fmla="*/ 312420 h 1478280"/>
                  <a:gd name="connsiteX35" fmla="*/ 1507380 w 1896000"/>
                  <a:gd name="connsiteY35" fmla="*/ 137160 h 1478280"/>
                  <a:gd name="connsiteX36" fmla="*/ 1354980 w 1896000"/>
                  <a:gd name="connsiteY36" fmla="*/ 259080 h 1478280"/>
                  <a:gd name="connsiteX37" fmla="*/ 1347360 w 1896000"/>
                  <a:gd name="connsiteY37" fmla="*/ 91440 h 1478280"/>
                  <a:gd name="connsiteX38" fmla="*/ 1225440 w 1896000"/>
                  <a:gd name="connsiteY38" fmla="*/ 198120 h 1478280"/>
                  <a:gd name="connsiteX39" fmla="*/ 1210200 w 1896000"/>
                  <a:gd name="connsiteY39" fmla="*/ 30480 h 1478280"/>
                  <a:gd name="connsiteX40" fmla="*/ 1095900 w 1896000"/>
                  <a:gd name="connsiteY40" fmla="*/ 91440 h 1478280"/>
                  <a:gd name="connsiteX41" fmla="*/ 1027320 w 1896000"/>
                  <a:gd name="connsiteY41" fmla="*/ 152400 h 1478280"/>
                  <a:gd name="connsiteX42" fmla="*/ 1012080 w 1896000"/>
                  <a:gd name="connsiteY42" fmla="*/ 167640 h 1478280"/>
                  <a:gd name="connsiteX43" fmla="*/ 973980 w 1896000"/>
                  <a:gd name="connsiteY43" fmla="*/ 22860 h 1478280"/>
                  <a:gd name="connsiteX44" fmla="*/ 859680 w 1896000"/>
                  <a:gd name="connsiteY44" fmla="*/ 106680 h 1478280"/>
                  <a:gd name="connsiteX45" fmla="*/ 821580 w 1896000"/>
                  <a:gd name="connsiteY45" fmla="*/ 167640 h 1478280"/>
                  <a:gd name="connsiteX46" fmla="*/ 867300 w 1896000"/>
                  <a:gd name="connsiteY46" fmla="*/ 0 h 1478280"/>
                  <a:gd name="connsiteX47" fmla="*/ 791100 w 1896000"/>
                  <a:gd name="connsiteY47" fmla="*/ 60960 h 1478280"/>
                  <a:gd name="connsiteX48" fmla="*/ 730140 w 1896000"/>
                  <a:gd name="connsiteY48" fmla="*/ 99060 h 1478280"/>
                  <a:gd name="connsiteX49" fmla="*/ 699660 w 1896000"/>
                  <a:gd name="connsiteY49" fmla="*/ 144780 h 1478280"/>
                  <a:gd name="connsiteX50" fmla="*/ 676800 w 1896000"/>
                  <a:gd name="connsiteY50" fmla="*/ 198120 h 1478280"/>
                  <a:gd name="connsiteX51" fmla="*/ 661560 w 1896000"/>
                  <a:gd name="connsiteY51" fmla="*/ 220980 h 1478280"/>
                  <a:gd name="connsiteX52" fmla="*/ 646320 w 1896000"/>
                  <a:gd name="connsiteY52" fmla="*/ 30480 h 1478280"/>
                  <a:gd name="connsiteX53" fmla="*/ 615840 w 1896000"/>
                  <a:gd name="connsiteY53" fmla="*/ 76200 h 1478280"/>
                  <a:gd name="connsiteX54" fmla="*/ 577740 w 1896000"/>
                  <a:gd name="connsiteY54" fmla="*/ 121920 h 1478280"/>
                  <a:gd name="connsiteX55" fmla="*/ 516780 w 1896000"/>
                  <a:gd name="connsiteY55" fmla="*/ 167640 h 1478280"/>
                  <a:gd name="connsiteX56" fmla="*/ 486300 w 1896000"/>
                  <a:gd name="connsiteY56" fmla="*/ 220980 h 1478280"/>
                  <a:gd name="connsiteX57" fmla="*/ 471060 w 1896000"/>
                  <a:gd name="connsiteY57" fmla="*/ 251460 h 1478280"/>
                  <a:gd name="connsiteX58" fmla="*/ 463440 w 1896000"/>
                  <a:gd name="connsiteY58" fmla="*/ 144780 h 1478280"/>
                  <a:gd name="connsiteX59" fmla="*/ 463440 w 1896000"/>
                  <a:gd name="connsiteY59" fmla="*/ 114300 h 1478280"/>
                  <a:gd name="connsiteX60" fmla="*/ 379620 w 1896000"/>
                  <a:gd name="connsiteY60" fmla="*/ 190500 h 1478280"/>
                  <a:gd name="connsiteX61" fmla="*/ 333900 w 1896000"/>
                  <a:gd name="connsiteY61" fmla="*/ 266700 h 1478280"/>
                  <a:gd name="connsiteX62" fmla="*/ 303420 w 1896000"/>
                  <a:gd name="connsiteY62" fmla="*/ 289560 h 1478280"/>
                  <a:gd name="connsiteX63" fmla="*/ 318660 w 1896000"/>
                  <a:gd name="connsiteY63" fmla="*/ 190500 h 1478280"/>
                  <a:gd name="connsiteX64" fmla="*/ 349140 w 1896000"/>
                  <a:gd name="connsiteY64" fmla="*/ 121920 h 1478280"/>
                  <a:gd name="connsiteX65" fmla="*/ 303420 w 1896000"/>
                  <a:gd name="connsiteY65" fmla="*/ 190500 h 1478280"/>
                  <a:gd name="connsiteX66" fmla="*/ 242460 w 1896000"/>
                  <a:gd name="connsiteY66" fmla="*/ 213360 h 1478280"/>
                  <a:gd name="connsiteX67" fmla="*/ 196740 w 1896000"/>
                  <a:gd name="connsiteY67" fmla="*/ 259080 h 1478280"/>
                  <a:gd name="connsiteX68" fmla="*/ 173880 w 1896000"/>
                  <a:gd name="connsiteY68" fmla="*/ 274320 h 1478280"/>
                  <a:gd name="connsiteX69" fmla="*/ 143400 w 1896000"/>
                  <a:gd name="connsiteY69" fmla="*/ 289560 h 1478280"/>
                  <a:gd name="connsiteX70" fmla="*/ 158640 w 1896000"/>
                  <a:gd name="connsiteY70" fmla="*/ 182880 h 1478280"/>
                  <a:gd name="connsiteX71" fmla="*/ 189120 w 1896000"/>
                  <a:gd name="connsiteY71" fmla="*/ 121920 h 1478280"/>
                  <a:gd name="connsiteX72" fmla="*/ 120540 w 1896000"/>
                  <a:gd name="connsiteY72" fmla="*/ 236220 h 1478280"/>
                  <a:gd name="connsiteX73" fmla="*/ 74820 w 1896000"/>
                  <a:gd name="connsiteY73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9800 w 1896000"/>
                  <a:gd name="connsiteY19" fmla="*/ 990600 h 1478280"/>
                  <a:gd name="connsiteX20" fmla="*/ 1846470 w 1896000"/>
                  <a:gd name="connsiteY20" fmla="*/ 914400 h 1478280"/>
                  <a:gd name="connsiteX21" fmla="*/ 1873140 w 1896000"/>
                  <a:gd name="connsiteY21" fmla="*/ 822960 h 1478280"/>
                  <a:gd name="connsiteX22" fmla="*/ 1878220 w 1896000"/>
                  <a:gd name="connsiteY22" fmla="*/ 771525 h 1478280"/>
                  <a:gd name="connsiteX23" fmla="*/ 1888380 w 1896000"/>
                  <a:gd name="connsiteY23" fmla="*/ 716280 h 1478280"/>
                  <a:gd name="connsiteX24" fmla="*/ 1896000 w 1896000"/>
                  <a:gd name="connsiteY24" fmla="*/ 678180 h 1478280"/>
                  <a:gd name="connsiteX25" fmla="*/ 1835040 w 1896000"/>
                  <a:gd name="connsiteY25" fmla="*/ 662940 h 1478280"/>
                  <a:gd name="connsiteX26" fmla="*/ 1758840 w 1896000"/>
                  <a:gd name="connsiteY26" fmla="*/ 723900 h 1478280"/>
                  <a:gd name="connsiteX27" fmla="*/ 1804560 w 1896000"/>
                  <a:gd name="connsiteY27" fmla="*/ 617220 h 1478280"/>
                  <a:gd name="connsiteX28" fmla="*/ 1774080 w 1896000"/>
                  <a:gd name="connsiteY28" fmla="*/ 647700 h 1478280"/>
                  <a:gd name="connsiteX29" fmla="*/ 1850280 w 1896000"/>
                  <a:gd name="connsiteY29" fmla="*/ 381000 h 1478280"/>
                  <a:gd name="connsiteX30" fmla="*/ 1735980 w 1896000"/>
                  <a:gd name="connsiteY30" fmla="*/ 480060 h 1478280"/>
                  <a:gd name="connsiteX31" fmla="*/ 1766460 w 1896000"/>
                  <a:gd name="connsiteY31" fmla="*/ 312420 h 1478280"/>
                  <a:gd name="connsiteX32" fmla="*/ 1644540 w 1896000"/>
                  <a:gd name="connsiteY32" fmla="*/ 419100 h 1478280"/>
                  <a:gd name="connsiteX33" fmla="*/ 1659780 w 1896000"/>
                  <a:gd name="connsiteY33" fmla="*/ 220980 h 1478280"/>
                  <a:gd name="connsiteX34" fmla="*/ 1522620 w 1896000"/>
                  <a:gd name="connsiteY34" fmla="*/ 312420 h 1478280"/>
                  <a:gd name="connsiteX35" fmla="*/ 1507380 w 1896000"/>
                  <a:gd name="connsiteY35" fmla="*/ 137160 h 1478280"/>
                  <a:gd name="connsiteX36" fmla="*/ 1354980 w 1896000"/>
                  <a:gd name="connsiteY36" fmla="*/ 259080 h 1478280"/>
                  <a:gd name="connsiteX37" fmla="*/ 1347360 w 1896000"/>
                  <a:gd name="connsiteY37" fmla="*/ 91440 h 1478280"/>
                  <a:gd name="connsiteX38" fmla="*/ 1225440 w 1896000"/>
                  <a:gd name="connsiteY38" fmla="*/ 198120 h 1478280"/>
                  <a:gd name="connsiteX39" fmla="*/ 1210200 w 1896000"/>
                  <a:gd name="connsiteY39" fmla="*/ 30480 h 1478280"/>
                  <a:gd name="connsiteX40" fmla="*/ 1095900 w 1896000"/>
                  <a:gd name="connsiteY40" fmla="*/ 91440 h 1478280"/>
                  <a:gd name="connsiteX41" fmla="*/ 1027320 w 1896000"/>
                  <a:gd name="connsiteY41" fmla="*/ 152400 h 1478280"/>
                  <a:gd name="connsiteX42" fmla="*/ 1012080 w 1896000"/>
                  <a:gd name="connsiteY42" fmla="*/ 167640 h 1478280"/>
                  <a:gd name="connsiteX43" fmla="*/ 973980 w 1896000"/>
                  <a:gd name="connsiteY43" fmla="*/ 22860 h 1478280"/>
                  <a:gd name="connsiteX44" fmla="*/ 859680 w 1896000"/>
                  <a:gd name="connsiteY44" fmla="*/ 106680 h 1478280"/>
                  <a:gd name="connsiteX45" fmla="*/ 821580 w 1896000"/>
                  <a:gd name="connsiteY45" fmla="*/ 167640 h 1478280"/>
                  <a:gd name="connsiteX46" fmla="*/ 867300 w 1896000"/>
                  <a:gd name="connsiteY46" fmla="*/ 0 h 1478280"/>
                  <a:gd name="connsiteX47" fmla="*/ 791100 w 1896000"/>
                  <a:gd name="connsiteY47" fmla="*/ 60960 h 1478280"/>
                  <a:gd name="connsiteX48" fmla="*/ 730140 w 1896000"/>
                  <a:gd name="connsiteY48" fmla="*/ 99060 h 1478280"/>
                  <a:gd name="connsiteX49" fmla="*/ 699660 w 1896000"/>
                  <a:gd name="connsiteY49" fmla="*/ 144780 h 1478280"/>
                  <a:gd name="connsiteX50" fmla="*/ 676800 w 1896000"/>
                  <a:gd name="connsiteY50" fmla="*/ 198120 h 1478280"/>
                  <a:gd name="connsiteX51" fmla="*/ 661560 w 1896000"/>
                  <a:gd name="connsiteY51" fmla="*/ 220980 h 1478280"/>
                  <a:gd name="connsiteX52" fmla="*/ 646320 w 1896000"/>
                  <a:gd name="connsiteY52" fmla="*/ 30480 h 1478280"/>
                  <a:gd name="connsiteX53" fmla="*/ 615840 w 1896000"/>
                  <a:gd name="connsiteY53" fmla="*/ 76200 h 1478280"/>
                  <a:gd name="connsiteX54" fmla="*/ 577740 w 1896000"/>
                  <a:gd name="connsiteY54" fmla="*/ 121920 h 1478280"/>
                  <a:gd name="connsiteX55" fmla="*/ 516780 w 1896000"/>
                  <a:gd name="connsiteY55" fmla="*/ 167640 h 1478280"/>
                  <a:gd name="connsiteX56" fmla="*/ 486300 w 1896000"/>
                  <a:gd name="connsiteY56" fmla="*/ 220980 h 1478280"/>
                  <a:gd name="connsiteX57" fmla="*/ 471060 w 1896000"/>
                  <a:gd name="connsiteY57" fmla="*/ 251460 h 1478280"/>
                  <a:gd name="connsiteX58" fmla="*/ 463440 w 1896000"/>
                  <a:gd name="connsiteY58" fmla="*/ 144780 h 1478280"/>
                  <a:gd name="connsiteX59" fmla="*/ 463440 w 1896000"/>
                  <a:gd name="connsiteY59" fmla="*/ 114300 h 1478280"/>
                  <a:gd name="connsiteX60" fmla="*/ 379620 w 1896000"/>
                  <a:gd name="connsiteY60" fmla="*/ 190500 h 1478280"/>
                  <a:gd name="connsiteX61" fmla="*/ 333900 w 1896000"/>
                  <a:gd name="connsiteY61" fmla="*/ 266700 h 1478280"/>
                  <a:gd name="connsiteX62" fmla="*/ 303420 w 1896000"/>
                  <a:gd name="connsiteY62" fmla="*/ 289560 h 1478280"/>
                  <a:gd name="connsiteX63" fmla="*/ 318660 w 1896000"/>
                  <a:gd name="connsiteY63" fmla="*/ 190500 h 1478280"/>
                  <a:gd name="connsiteX64" fmla="*/ 349140 w 1896000"/>
                  <a:gd name="connsiteY64" fmla="*/ 121920 h 1478280"/>
                  <a:gd name="connsiteX65" fmla="*/ 303420 w 1896000"/>
                  <a:gd name="connsiteY65" fmla="*/ 190500 h 1478280"/>
                  <a:gd name="connsiteX66" fmla="*/ 242460 w 1896000"/>
                  <a:gd name="connsiteY66" fmla="*/ 213360 h 1478280"/>
                  <a:gd name="connsiteX67" fmla="*/ 196740 w 1896000"/>
                  <a:gd name="connsiteY67" fmla="*/ 259080 h 1478280"/>
                  <a:gd name="connsiteX68" fmla="*/ 173880 w 1896000"/>
                  <a:gd name="connsiteY68" fmla="*/ 274320 h 1478280"/>
                  <a:gd name="connsiteX69" fmla="*/ 143400 w 1896000"/>
                  <a:gd name="connsiteY69" fmla="*/ 289560 h 1478280"/>
                  <a:gd name="connsiteX70" fmla="*/ 158640 w 1896000"/>
                  <a:gd name="connsiteY70" fmla="*/ 182880 h 1478280"/>
                  <a:gd name="connsiteX71" fmla="*/ 189120 w 1896000"/>
                  <a:gd name="connsiteY71" fmla="*/ 121920 h 1478280"/>
                  <a:gd name="connsiteX72" fmla="*/ 120540 w 1896000"/>
                  <a:gd name="connsiteY72" fmla="*/ 236220 h 1478280"/>
                  <a:gd name="connsiteX73" fmla="*/ 74820 w 1896000"/>
                  <a:gd name="connsiteY73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3450 w 1896000"/>
                  <a:gd name="connsiteY19" fmla="*/ 990600 h 1478280"/>
                  <a:gd name="connsiteX20" fmla="*/ 1846470 w 1896000"/>
                  <a:gd name="connsiteY20" fmla="*/ 914400 h 1478280"/>
                  <a:gd name="connsiteX21" fmla="*/ 1873140 w 1896000"/>
                  <a:gd name="connsiteY21" fmla="*/ 822960 h 1478280"/>
                  <a:gd name="connsiteX22" fmla="*/ 1878220 w 1896000"/>
                  <a:gd name="connsiteY22" fmla="*/ 771525 h 1478280"/>
                  <a:gd name="connsiteX23" fmla="*/ 1888380 w 1896000"/>
                  <a:gd name="connsiteY23" fmla="*/ 716280 h 1478280"/>
                  <a:gd name="connsiteX24" fmla="*/ 1896000 w 1896000"/>
                  <a:gd name="connsiteY24" fmla="*/ 678180 h 1478280"/>
                  <a:gd name="connsiteX25" fmla="*/ 1835040 w 1896000"/>
                  <a:gd name="connsiteY25" fmla="*/ 662940 h 1478280"/>
                  <a:gd name="connsiteX26" fmla="*/ 1758840 w 1896000"/>
                  <a:gd name="connsiteY26" fmla="*/ 723900 h 1478280"/>
                  <a:gd name="connsiteX27" fmla="*/ 1804560 w 1896000"/>
                  <a:gd name="connsiteY27" fmla="*/ 617220 h 1478280"/>
                  <a:gd name="connsiteX28" fmla="*/ 1774080 w 1896000"/>
                  <a:gd name="connsiteY28" fmla="*/ 647700 h 1478280"/>
                  <a:gd name="connsiteX29" fmla="*/ 1850280 w 1896000"/>
                  <a:gd name="connsiteY29" fmla="*/ 381000 h 1478280"/>
                  <a:gd name="connsiteX30" fmla="*/ 1735980 w 1896000"/>
                  <a:gd name="connsiteY30" fmla="*/ 480060 h 1478280"/>
                  <a:gd name="connsiteX31" fmla="*/ 1766460 w 1896000"/>
                  <a:gd name="connsiteY31" fmla="*/ 312420 h 1478280"/>
                  <a:gd name="connsiteX32" fmla="*/ 1644540 w 1896000"/>
                  <a:gd name="connsiteY32" fmla="*/ 419100 h 1478280"/>
                  <a:gd name="connsiteX33" fmla="*/ 1659780 w 1896000"/>
                  <a:gd name="connsiteY33" fmla="*/ 220980 h 1478280"/>
                  <a:gd name="connsiteX34" fmla="*/ 1522620 w 1896000"/>
                  <a:gd name="connsiteY34" fmla="*/ 312420 h 1478280"/>
                  <a:gd name="connsiteX35" fmla="*/ 1507380 w 1896000"/>
                  <a:gd name="connsiteY35" fmla="*/ 137160 h 1478280"/>
                  <a:gd name="connsiteX36" fmla="*/ 1354980 w 1896000"/>
                  <a:gd name="connsiteY36" fmla="*/ 259080 h 1478280"/>
                  <a:gd name="connsiteX37" fmla="*/ 1347360 w 1896000"/>
                  <a:gd name="connsiteY37" fmla="*/ 91440 h 1478280"/>
                  <a:gd name="connsiteX38" fmla="*/ 1225440 w 1896000"/>
                  <a:gd name="connsiteY38" fmla="*/ 198120 h 1478280"/>
                  <a:gd name="connsiteX39" fmla="*/ 1210200 w 1896000"/>
                  <a:gd name="connsiteY39" fmla="*/ 30480 h 1478280"/>
                  <a:gd name="connsiteX40" fmla="*/ 1095900 w 1896000"/>
                  <a:gd name="connsiteY40" fmla="*/ 91440 h 1478280"/>
                  <a:gd name="connsiteX41" fmla="*/ 1027320 w 1896000"/>
                  <a:gd name="connsiteY41" fmla="*/ 152400 h 1478280"/>
                  <a:gd name="connsiteX42" fmla="*/ 1012080 w 1896000"/>
                  <a:gd name="connsiteY42" fmla="*/ 167640 h 1478280"/>
                  <a:gd name="connsiteX43" fmla="*/ 973980 w 1896000"/>
                  <a:gd name="connsiteY43" fmla="*/ 22860 h 1478280"/>
                  <a:gd name="connsiteX44" fmla="*/ 859680 w 1896000"/>
                  <a:gd name="connsiteY44" fmla="*/ 106680 h 1478280"/>
                  <a:gd name="connsiteX45" fmla="*/ 821580 w 1896000"/>
                  <a:gd name="connsiteY45" fmla="*/ 167640 h 1478280"/>
                  <a:gd name="connsiteX46" fmla="*/ 867300 w 1896000"/>
                  <a:gd name="connsiteY46" fmla="*/ 0 h 1478280"/>
                  <a:gd name="connsiteX47" fmla="*/ 791100 w 1896000"/>
                  <a:gd name="connsiteY47" fmla="*/ 60960 h 1478280"/>
                  <a:gd name="connsiteX48" fmla="*/ 730140 w 1896000"/>
                  <a:gd name="connsiteY48" fmla="*/ 99060 h 1478280"/>
                  <a:gd name="connsiteX49" fmla="*/ 699660 w 1896000"/>
                  <a:gd name="connsiteY49" fmla="*/ 144780 h 1478280"/>
                  <a:gd name="connsiteX50" fmla="*/ 676800 w 1896000"/>
                  <a:gd name="connsiteY50" fmla="*/ 198120 h 1478280"/>
                  <a:gd name="connsiteX51" fmla="*/ 661560 w 1896000"/>
                  <a:gd name="connsiteY51" fmla="*/ 220980 h 1478280"/>
                  <a:gd name="connsiteX52" fmla="*/ 646320 w 1896000"/>
                  <a:gd name="connsiteY52" fmla="*/ 30480 h 1478280"/>
                  <a:gd name="connsiteX53" fmla="*/ 615840 w 1896000"/>
                  <a:gd name="connsiteY53" fmla="*/ 76200 h 1478280"/>
                  <a:gd name="connsiteX54" fmla="*/ 577740 w 1896000"/>
                  <a:gd name="connsiteY54" fmla="*/ 121920 h 1478280"/>
                  <a:gd name="connsiteX55" fmla="*/ 516780 w 1896000"/>
                  <a:gd name="connsiteY55" fmla="*/ 167640 h 1478280"/>
                  <a:gd name="connsiteX56" fmla="*/ 486300 w 1896000"/>
                  <a:gd name="connsiteY56" fmla="*/ 220980 h 1478280"/>
                  <a:gd name="connsiteX57" fmla="*/ 471060 w 1896000"/>
                  <a:gd name="connsiteY57" fmla="*/ 251460 h 1478280"/>
                  <a:gd name="connsiteX58" fmla="*/ 463440 w 1896000"/>
                  <a:gd name="connsiteY58" fmla="*/ 144780 h 1478280"/>
                  <a:gd name="connsiteX59" fmla="*/ 463440 w 1896000"/>
                  <a:gd name="connsiteY59" fmla="*/ 114300 h 1478280"/>
                  <a:gd name="connsiteX60" fmla="*/ 379620 w 1896000"/>
                  <a:gd name="connsiteY60" fmla="*/ 190500 h 1478280"/>
                  <a:gd name="connsiteX61" fmla="*/ 333900 w 1896000"/>
                  <a:gd name="connsiteY61" fmla="*/ 266700 h 1478280"/>
                  <a:gd name="connsiteX62" fmla="*/ 303420 w 1896000"/>
                  <a:gd name="connsiteY62" fmla="*/ 289560 h 1478280"/>
                  <a:gd name="connsiteX63" fmla="*/ 318660 w 1896000"/>
                  <a:gd name="connsiteY63" fmla="*/ 190500 h 1478280"/>
                  <a:gd name="connsiteX64" fmla="*/ 349140 w 1896000"/>
                  <a:gd name="connsiteY64" fmla="*/ 121920 h 1478280"/>
                  <a:gd name="connsiteX65" fmla="*/ 303420 w 1896000"/>
                  <a:gd name="connsiteY65" fmla="*/ 190500 h 1478280"/>
                  <a:gd name="connsiteX66" fmla="*/ 242460 w 1896000"/>
                  <a:gd name="connsiteY66" fmla="*/ 213360 h 1478280"/>
                  <a:gd name="connsiteX67" fmla="*/ 196740 w 1896000"/>
                  <a:gd name="connsiteY67" fmla="*/ 259080 h 1478280"/>
                  <a:gd name="connsiteX68" fmla="*/ 173880 w 1896000"/>
                  <a:gd name="connsiteY68" fmla="*/ 274320 h 1478280"/>
                  <a:gd name="connsiteX69" fmla="*/ 143400 w 1896000"/>
                  <a:gd name="connsiteY69" fmla="*/ 289560 h 1478280"/>
                  <a:gd name="connsiteX70" fmla="*/ 158640 w 1896000"/>
                  <a:gd name="connsiteY70" fmla="*/ 182880 h 1478280"/>
                  <a:gd name="connsiteX71" fmla="*/ 189120 w 1896000"/>
                  <a:gd name="connsiteY71" fmla="*/ 121920 h 1478280"/>
                  <a:gd name="connsiteX72" fmla="*/ 120540 w 1896000"/>
                  <a:gd name="connsiteY72" fmla="*/ 236220 h 1478280"/>
                  <a:gd name="connsiteX73" fmla="*/ 74820 w 1896000"/>
                  <a:gd name="connsiteY73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3450 w 1896000"/>
                  <a:gd name="connsiteY19" fmla="*/ 990600 h 1478280"/>
                  <a:gd name="connsiteX20" fmla="*/ 1846470 w 1896000"/>
                  <a:gd name="connsiteY20" fmla="*/ 914400 h 1478280"/>
                  <a:gd name="connsiteX21" fmla="*/ 1873140 w 1896000"/>
                  <a:gd name="connsiteY21" fmla="*/ 822960 h 1478280"/>
                  <a:gd name="connsiteX22" fmla="*/ 1878220 w 1896000"/>
                  <a:gd name="connsiteY22" fmla="*/ 771525 h 1478280"/>
                  <a:gd name="connsiteX23" fmla="*/ 1888380 w 1896000"/>
                  <a:gd name="connsiteY23" fmla="*/ 716280 h 1478280"/>
                  <a:gd name="connsiteX24" fmla="*/ 1896000 w 1896000"/>
                  <a:gd name="connsiteY24" fmla="*/ 678180 h 1478280"/>
                  <a:gd name="connsiteX25" fmla="*/ 1835040 w 1896000"/>
                  <a:gd name="connsiteY25" fmla="*/ 662940 h 1478280"/>
                  <a:gd name="connsiteX26" fmla="*/ 1758840 w 1896000"/>
                  <a:gd name="connsiteY26" fmla="*/ 723900 h 1478280"/>
                  <a:gd name="connsiteX27" fmla="*/ 1804560 w 1896000"/>
                  <a:gd name="connsiteY27" fmla="*/ 617220 h 1478280"/>
                  <a:gd name="connsiteX28" fmla="*/ 1774080 w 1896000"/>
                  <a:gd name="connsiteY28" fmla="*/ 647700 h 1478280"/>
                  <a:gd name="connsiteX29" fmla="*/ 1850280 w 1896000"/>
                  <a:gd name="connsiteY29" fmla="*/ 381000 h 1478280"/>
                  <a:gd name="connsiteX30" fmla="*/ 1735980 w 1896000"/>
                  <a:gd name="connsiteY30" fmla="*/ 480060 h 1478280"/>
                  <a:gd name="connsiteX31" fmla="*/ 1766460 w 1896000"/>
                  <a:gd name="connsiteY31" fmla="*/ 312420 h 1478280"/>
                  <a:gd name="connsiteX32" fmla="*/ 1644540 w 1896000"/>
                  <a:gd name="connsiteY32" fmla="*/ 419100 h 1478280"/>
                  <a:gd name="connsiteX33" fmla="*/ 1659780 w 1896000"/>
                  <a:gd name="connsiteY33" fmla="*/ 220980 h 1478280"/>
                  <a:gd name="connsiteX34" fmla="*/ 1522620 w 1896000"/>
                  <a:gd name="connsiteY34" fmla="*/ 312420 h 1478280"/>
                  <a:gd name="connsiteX35" fmla="*/ 1507380 w 1896000"/>
                  <a:gd name="connsiteY35" fmla="*/ 137160 h 1478280"/>
                  <a:gd name="connsiteX36" fmla="*/ 1354980 w 1896000"/>
                  <a:gd name="connsiteY36" fmla="*/ 259080 h 1478280"/>
                  <a:gd name="connsiteX37" fmla="*/ 1347360 w 1896000"/>
                  <a:gd name="connsiteY37" fmla="*/ 91440 h 1478280"/>
                  <a:gd name="connsiteX38" fmla="*/ 1225440 w 1896000"/>
                  <a:gd name="connsiteY38" fmla="*/ 198120 h 1478280"/>
                  <a:gd name="connsiteX39" fmla="*/ 1210200 w 1896000"/>
                  <a:gd name="connsiteY39" fmla="*/ 30480 h 1478280"/>
                  <a:gd name="connsiteX40" fmla="*/ 1095900 w 1896000"/>
                  <a:gd name="connsiteY40" fmla="*/ 91440 h 1478280"/>
                  <a:gd name="connsiteX41" fmla="*/ 1027320 w 1896000"/>
                  <a:gd name="connsiteY41" fmla="*/ 152400 h 1478280"/>
                  <a:gd name="connsiteX42" fmla="*/ 1012080 w 1896000"/>
                  <a:gd name="connsiteY42" fmla="*/ 167640 h 1478280"/>
                  <a:gd name="connsiteX43" fmla="*/ 973980 w 1896000"/>
                  <a:gd name="connsiteY43" fmla="*/ 22860 h 1478280"/>
                  <a:gd name="connsiteX44" fmla="*/ 859680 w 1896000"/>
                  <a:gd name="connsiteY44" fmla="*/ 106680 h 1478280"/>
                  <a:gd name="connsiteX45" fmla="*/ 821580 w 1896000"/>
                  <a:gd name="connsiteY45" fmla="*/ 167640 h 1478280"/>
                  <a:gd name="connsiteX46" fmla="*/ 867300 w 1896000"/>
                  <a:gd name="connsiteY46" fmla="*/ 0 h 1478280"/>
                  <a:gd name="connsiteX47" fmla="*/ 791100 w 1896000"/>
                  <a:gd name="connsiteY47" fmla="*/ 60960 h 1478280"/>
                  <a:gd name="connsiteX48" fmla="*/ 730140 w 1896000"/>
                  <a:gd name="connsiteY48" fmla="*/ 99060 h 1478280"/>
                  <a:gd name="connsiteX49" fmla="*/ 699660 w 1896000"/>
                  <a:gd name="connsiteY49" fmla="*/ 144780 h 1478280"/>
                  <a:gd name="connsiteX50" fmla="*/ 676800 w 1896000"/>
                  <a:gd name="connsiteY50" fmla="*/ 198120 h 1478280"/>
                  <a:gd name="connsiteX51" fmla="*/ 661560 w 1896000"/>
                  <a:gd name="connsiteY51" fmla="*/ 220980 h 1478280"/>
                  <a:gd name="connsiteX52" fmla="*/ 646320 w 1896000"/>
                  <a:gd name="connsiteY52" fmla="*/ 30480 h 1478280"/>
                  <a:gd name="connsiteX53" fmla="*/ 615840 w 1896000"/>
                  <a:gd name="connsiteY53" fmla="*/ 76200 h 1478280"/>
                  <a:gd name="connsiteX54" fmla="*/ 577740 w 1896000"/>
                  <a:gd name="connsiteY54" fmla="*/ 121920 h 1478280"/>
                  <a:gd name="connsiteX55" fmla="*/ 516780 w 1896000"/>
                  <a:gd name="connsiteY55" fmla="*/ 167640 h 1478280"/>
                  <a:gd name="connsiteX56" fmla="*/ 486300 w 1896000"/>
                  <a:gd name="connsiteY56" fmla="*/ 220980 h 1478280"/>
                  <a:gd name="connsiteX57" fmla="*/ 471060 w 1896000"/>
                  <a:gd name="connsiteY57" fmla="*/ 251460 h 1478280"/>
                  <a:gd name="connsiteX58" fmla="*/ 463440 w 1896000"/>
                  <a:gd name="connsiteY58" fmla="*/ 144780 h 1478280"/>
                  <a:gd name="connsiteX59" fmla="*/ 463440 w 1896000"/>
                  <a:gd name="connsiteY59" fmla="*/ 114300 h 1478280"/>
                  <a:gd name="connsiteX60" fmla="*/ 379620 w 1896000"/>
                  <a:gd name="connsiteY60" fmla="*/ 190500 h 1478280"/>
                  <a:gd name="connsiteX61" fmla="*/ 333900 w 1896000"/>
                  <a:gd name="connsiteY61" fmla="*/ 266700 h 1478280"/>
                  <a:gd name="connsiteX62" fmla="*/ 303420 w 1896000"/>
                  <a:gd name="connsiteY62" fmla="*/ 289560 h 1478280"/>
                  <a:gd name="connsiteX63" fmla="*/ 318660 w 1896000"/>
                  <a:gd name="connsiteY63" fmla="*/ 190500 h 1478280"/>
                  <a:gd name="connsiteX64" fmla="*/ 349140 w 1896000"/>
                  <a:gd name="connsiteY64" fmla="*/ 121920 h 1478280"/>
                  <a:gd name="connsiteX65" fmla="*/ 303420 w 1896000"/>
                  <a:gd name="connsiteY65" fmla="*/ 190500 h 1478280"/>
                  <a:gd name="connsiteX66" fmla="*/ 242460 w 1896000"/>
                  <a:gd name="connsiteY66" fmla="*/ 213360 h 1478280"/>
                  <a:gd name="connsiteX67" fmla="*/ 196740 w 1896000"/>
                  <a:gd name="connsiteY67" fmla="*/ 259080 h 1478280"/>
                  <a:gd name="connsiteX68" fmla="*/ 173880 w 1896000"/>
                  <a:gd name="connsiteY68" fmla="*/ 274320 h 1478280"/>
                  <a:gd name="connsiteX69" fmla="*/ 143400 w 1896000"/>
                  <a:gd name="connsiteY69" fmla="*/ 289560 h 1478280"/>
                  <a:gd name="connsiteX70" fmla="*/ 158640 w 1896000"/>
                  <a:gd name="connsiteY70" fmla="*/ 182880 h 1478280"/>
                  <a:gd name="connsiteX71" fmla="*/ 189120 w 1896000"/>
                  <a:gd name="connsiteY71" fmla="*/ 121920 h 1478280"/>
                  <a:gd name="connsiteX72" fmla="*/ 120540 w 1896000"/>
                  <a:gd name="connsiteY72" fmla="*/ 236220 h 1478280"/>
                  <a:gd name="connsiteX73" fmla="*/ 74820 w 1896000"/>
                  <a:gd name="connsiteY73" fmla="*/ 335280 h 147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96000" h="1478280">
                    <a:moveTo>
                      <a:pt x="74820" y="335280"/>
                    </a:moveTo>
                    <a:lnTo>
                      <a:pt x="67200" y="502920"/>
                    </a:lnTo>
                    <a:lnTo>
                      <a:pt x="36720" y="784860"/>
                    </a:lnTo>
                    <a:cubicBezTo>
                      <a:pt x="26560" y="855980"/>
                      <a:pt x="10050" y="872490"/>
                      <a:pt x="6240" y="929640"/>
                    </a:cubicBezTo>
                    <a:cubicBezTo>
                      <a:pt x="2430" y="986790"/>
                      <a:pt x="-9000" y="1069340"/>
                      <a:pt x="13860" y="1127760"/>
                    </a:cubicBezTo>
                    <a:lnTo>
                      <a:pt x="143400" y="1280160"/>
                    </a:lnTo>
                    <a:lnTo>
                      <a:pt x="265320" y="1341120"/>
                    </a:lnTo>
                    <a:lnTo>
                      <a:pt x="372000" y="1371600"/>
                    </a:lnTo>
                    <a:lnTo>
                      <a:pt x="486300" y="1417320"/>
                    </a:lnTo>
                    <a:lnTo>
                      <a:pt x="737760" y="1463040"/>
                    </a:lnTo>
                    <a:lnTo>
                      <a:pt x="920640" y="1478280"/>
                    </a:lnTo>
                    <a:lnTo>
                      <a:pt x="1065420" y="1463040"/>
                    </a:lnTo>
                    <a:lnTo>
                      <a:pt x="1301640" y="1417320"/>
                    </a:lnTo>
                    <a:lnTo>
                      <a:pt x="1454040" y="1363980"/>
                    </a:lnTo>
                    <a:lnTo>
                      <a:pt x="1560720" y="1272540"/>
                    </a:lnTo>
                    <a:lnTo>
                      <a:pt x="1659780" y="1135380"/>
                    </a:lnTo>
                    <a:lnTo>
                      <a:pt x="1713120" y="1043940"/>
                    </a:lnTo>
                    <a:lnTo>
                      <a:pt x="1705500" y="1013460"/>
                    </a:lnTo>
                    <a:lnTo>
                      <a:pt x="1728360" y="1021080"/>
                    </a:lnTo>
                    <a:cubicBezTo>
                      <a:pt x="1747410" y="1017270"/>
                      <a:pt x="1793765" y="1008380"/>
                      <a:pt x="1813450" y="990600"/>
                    </a:cubicBezTo>
                    <a:cubicBezTo>
                      <a:pt x="1833135" y="972820"/>
                      <a:pt x="1837580" y="942340"/>
                      <a:pt x="1846470" y="914400"/>
                    </a:cubicBezTo>
                    <a:lnTo>
                      <a:pt x="1873140" y="822960"/>
                    </a:lnTo>
                    <a:cubicBezTo>
                      <a:pt x="1872717" y="806873"/>
                      <a:pt x="1878643" y="787612"/>
                      <a:pt x="1878220" y="771525"/>
                    </a:cubicBezTo>
                    <a:lnTo>
                      <a:pt x="1888380" y="716280"/>
                    </a:lnTo>
                    <a:lnTo>
                      <a:pt x="1896000" y="678180"/>
                    </a:lnTo>
                    <a:cubicBezTo>
                      <a:pt x="1887110" y="669290"/>
                      <a:pt x="1857900" y="655320"/>
                      <a:pt x="1835040" y="662940"/>
                    </a:cubicBezTo>
                    <a:cubicBezTo>
                      <a:pt x="1812180" y="670560"/>
                      <a:pt x="1763920" y="731520"/>
                      <a:pt x="1758840" y="723900"/>
                    </a:cubicBezTo>
                    <a:lnTo>
                      <a:pt x="1804560" y="617220"/>
                    </a:lnTo>
                    <a:lnTo>
                      <a:pt x="1774080" y="647700"/>
                    </a:lnTo>
                    <a:lnTo>
                      <a:pt x="1850280" y="381000"/>
                    </a:lnTo>
                    <a:lnTo>
                      <a:pt x="1735980" y="480060"/>
                    </a:lnTo>
                    <a:lnTo>
                      <a:pt x="1766460" y="312420"/>
                    </a:lnTo>
                    <a:lnTo>
                      <a:pt x="1644540" y="419100"/>
                    </a:lnTo>
                    <a:lnTo>
                      <a:pt x="1659780" y="220980"/>
                    </a:lnTo>
                    <a:lnTo>
                      <a:pt x="1522620" y="312420"/>
                    </a:lnTo>
                    <a:lnTo>
                      <a:pt x="1507380" y="137160"/>
                    </a:lnTo>
                    <a:lnTo>
                      <a:pt x="1354980" y="259080"/>
                    </a:lnTo>
                    <a:lnTo>
                      <a:pt x="1347360" y="91440"/>
                    </a:lnTo>
                    <a:lnTo>
                      <a:pt x="1225440" y="198120"/>
                    </a:lnTo>
                    <a:lnTo>
                      <a:pt x="1210200" y="30480"/>
                    </a:lnTo>
                    <a:lnTo>
                      <a:pt x="1095900" y="91440"/>
                    </a:lnTo>
                    <a:lnTo>
                      <a:pt x="1027320" y="152400"/>
                    </a:lnTo>
                    <a:lnTo>
                      <a:pt x="1012080" y="167640"/>
                    </a:lnTo>
                    <a:lnTo>
                      <a:pt x="973980" y="22860"/>
                    </a:lnTo>
                    <a:lnTo>
                      <a:pt x="859680" y="106680"/>
                    </a:lnTo>
                    <a:lnTo>
                      <a:pt x="821580" y="167640"/>
                    </a:lnTo>
                    <a:lnTo>
                      <a:pt x="867300" y="0"/>
                    </a:lnTo>
                    <a:lnTo>
                      <a:pt x="791100" y="60960"/>
                    </a:lnTo>
                    <a:lnTo>
                      <a:pt x="730140" y="99060"/>
                    </a:lnTo>
                    <a:lnTo>
                      <a:pt x="699660" y="144780"/>
                    </a:lnTo>
                    <a:lnTo>
                      <a:pt x="676800" y="198120"/>
                    </a:lnTo>
                    <a:lnTo>
                      <a:pt x="661560" y="220980"/>
                    </a:lnTo>
                    <a:lnTo>
                      <a:pt x="646320" y="30480"/>
                    </a:lnTo>
                    <a:lnTo>
                      <a:pt x="615840" y="76200"/>
                    </a:lnTo>
                    <a:lnTo>
                      <a:pt x="577740" y="121920"/>
                    </a:lnTo>
                    <a:lnTo>
                      <a:pt x="516780" y="167640"/>
                    </a:lnTo>
                    <a:lnTo>
                      <a:pt x="486300" y="220980"/>
                    </a:lnTo>
                    <a:lnTo>
                      <a:pt x="471060" y="251460"/>
                    </a:lnTo>
                    <a:lnTo>
                      <a:pt x="463440" y="144780"/>
                    </a:lnTo>
                    <a:lnTo>
                      <a:pt x="463440" y="114300"/>
                    </a:lnTo>
                    <a:lnTo>
                      <a:pt x="379620" y="190500"/>
                    </a:lnTo>
                    <a:lnTo>
                      <a:pt x="333900" y="266700"/>
                    </a:lnTo>
                    <a:lnTo>
                      <a:pt x="303420" y="289560"/>
                    </a:lnTo>
                    <a:lnTo>
                      <a:pt x="318660" y="190500"/>
                    </a:lnTo>
                    <a:lnTo>
                      <a:pt x="349140" y="121920"/>
                    </a:lnTo>
                    <a:lnTo>
                      <a:pt x="303420" y="190500"/>
                    </a:lnTo>
                    <a:lnTo>
                      <a:pt x="242460" y="213360"/>
                    </a:lnTo>
                    <a:lnTo>
                      <a:pt x="196740" y="259080"/>
                    </a:lnTo>
                    <a:lnTo>
                      <a:pt x="173880" y="274320"/>
                    </a:lnTo>
                    <a:lnTo>
                      <a:pt x="143400" y="289560"/>
                    </a:lnTo>
                    <a:lnTo>
                      <a:pt x="158640" y="182880"/>
                    </a:lnTo>
                    <a:lnTo>
                      <a:pt x="189120" y="121920"/>
                    </a:lnTo>
                    <a:lnTo>
                      <a:pt x="120540" y="236220"/>
                    </a:lnTo>
                    <a:lnTo>
                      <a:pt x="74820" y="3352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" name="フリーフォーム 11"/>
            <p:cNvSpPr/>
            <p:nvPr/>
          </p:nvSpPr>
          <p:spPr>
            <a:xfrm>
              <a:off x="1790701" y="2028825"/>
              <a:ext cx="266700" cy="16669"/>
            </a:xfrm>
            <a:custGeom>
              <a:avLst/>
              <a:gdLst>
                <a:gd name="connsiteX0" fmla="*/ 266700 w 266700"/>
                <a:gd name="connsiteY0" fmla="*/ 7144 h 16669"/>
                <a:gd name="connsiteX1" fmla="*/ 209550 w 266700"/>
                <a:gd name="connsiteY1" fmla="*/ 16669 h 16669"/>
                <a:gd name="connsiteX2" fmla="*/ 102393 w 266700"/>
                <a:gd name="connsiteY2" fmla="*/ 16669 h 16669"/>
                <a:gd name="connsiteX3" fmla="*/ 42862 w 266700"/>
                <a:gd name="connsiteY3" fmla="*/ 16669 h 16669"/>
                <a:gd name="connsiteX4" fmla="*/ 0 w 266700"/>
                <a:gd name="connsiteY4" fmla="*/ 0 h 16669"/>
                <a:gd name="connsiteX5" fmla="*/ 0 w 266700"/>
                <a:gd name="connsiteY5" fmla="*/ 0 h 1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" h="16669">
                  <a:moveTo>
                    <a:pt x="266700" y="7144"/>
                  </a:moveTo>
                  <a:lnTo>
                    <a:pt x="209550" y="16669"/>
                  </a:lnTo>
                  <a:lnTo>
                    <a:pt x="102393" y="16669"/>
                  </a:lnTo>
                  <a:lnTo>
                    <a:pt x="42862" y="1666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750672" y="2158993"/>
              <a:ext cx="362171" cy="239331"/>
            </a:xfrm>
            <a:custGeom>
              <a:avLst/>
              <a:gdLst>
                <a:gd name="connsiteX0" fmla="*/ 0 w 352424"/>
                <a:gd name="connsiteY0" fmla="*/ 117872 h 235744"/>
                <a:gd name="connsiteX1" fmla="*/ 176212 w 352424"/>
                <a:gd name="connsiteY1" fmla="*/ 0 h 235744"/>
                <a:gd name="connsiteX2" fmla="*/ 352424 w 352424"/>
                <a:gd name="connsiteY2" fmla="*/ 117872 h 235744"/>
                <a:gd name="connsiteX3" fmla="*/ 176212 w 352424"/>
                <a:gd name="connsiteY3" fmla="*/ 235744 h 235744"/>
                <a:gd name="connsiteX4" fmla="*/ 0 w 352424"/>
                <a:gd name="connsiteY4" fmla="*/ 117872 h 235744"/>
                <a:gd name="connsiteX0" fmla="*/ 0 w 359364"/>
                <a:gd name="connsiteY0" fmla="*/ 121355 h 239227"/>
                <a:gd name="connsiteX1" fmla="*/ 176212 w 359364"/>
                <a:gd name="connsiteY1" fmla="*/ 3483 h 239227"/>
                <a:gd name="connsiteX2" fmla="*/ 309561 w 359364"/>
                <a:gd name="connsiteY2" fmla="*/ 39202 h 239227"/>
                <a:gd name="connsiteX3" fmla="*/ 352424 w 359364"/>
                <a:gd name="connsiteY3" fmla="*/ 121355 h 239227"/>
                <a:gd name="connsiteX4" fmla="*/ 176212 w 359364"/>
                <a:gd name="connsiteY4" fmla="*/ 239227 h 239227"/>
                <a:gd name="connsiteX5" fmla="*/ 0 w 359364"/>
                <a:gd name="connsiteY5" fmla="*/ 121355 h 239227"/>
                <a:gd name="connsiteX0" fmla="*/ 0 w 360242"/>
                <a:gd name="connsiteY0" fmla="*/ 121355 h 239227"/>
                <a:gd name="connsiteX1" fmla="*/ 176212 w 360242"/>
                <a:gd name="connsiteY1" fmla="*/ 3483 h 239227"/>
                <a:gd name="connsiteX2" fmla="*/ 309561 w 360242"/>
                <a:gd name="connsiteY2" fmla="*/ 39202 h 239227"/>
                <a:gd name="connsiteX3" fmla="*/ 352424 w 360242"/>
                <a:gd name="connsiteY3" fmla="*/ 121355 h 239227"/>
                <a:gd name="connsiteX4" fmla="*/ 176212 w 360242"/>
                <a:gd name="connsiteY4" fmla="*/ 239227 h 239227"/>
                <a:gd name="connsiteX5" fmla="*/ 0 w 360242"/>
                <a:gd name="connsiteY5" fmla="*/ 121355 h 239227"/>
                <a:gd name="connsiteX0" fmla="*/ 5015 w 365257"/>
                <a:gd name="connsiteY0" fmla="*/ 121355 h 243887"/>
                <a:gd name="connsiteX1" fmla="*/ 181227 w 365257"/>
                <a:gd name="connsiteY1" fmla="*/ 3483 h 243887"/>
                <a:gd name="connsiteX2" fmla="*/ 314576 w 365257"/>
                <a:gd name="connsiteY2" fmla="*/ 39202 h 243887"/>
                <a:gd name="connsiteX3" fmla="*/ 357439 w 365257"/>
                <a:gd name="connsiteY3" fmla="*/ 121355 h 243887"/>
                <a:gd name="connsiteX4" fmla="*/ 181227 w 365257"/>
                <a:gd name="connsiteY4" fmla="*/ 239227 h 243887"/>
                <a:gd name="connsiteX5" fmla="*/ 59782 w 365257"/>
                <a:gd name="connsiteY5" fmla="*/ 210653 h 243887"/>
                <a:gd name="connsiteX6" fmla="*/ 5015 w 365257"/>
                <a:gd name="connsiteY6" fmla="*/ 121355 h 243887"/>
                <a:gd name="connsiteX0" fmla="*/ 5015 w 365257"/>
                <a:gd name="connsiteY0" fmla="*/ 121355 h 239541"/>
                <a:gd name="connsiteX1" fmla="*/ 181227 w 365257"/>
                <a:gd name="connsiteY1" fmla="*/ 3483 h 239541"/>
                <a:gd name="connsiteX2" fmla="*/ 314576 w 365257"/>
                <a:gd name="connsiteY2" fmla="*/ 39202 h 239541"/>
                <a:gd name="connsiteX3" fmla="*/ 357439 w 365257"/>
                <a:gd name="connsiteY3" fmla="*/ 121355 h 239541"/>
                <a:gd name="connsiteX4" fmla="*/ 271715 w 365257"/>
                <a:gd name="connsiteY4" fmla="*/ 196365 h 239541"/>
                <a:gd name="connsiteX5" fmla="*/ 181227 w 365257"/>
                <a:gd name="connsiteY5" fmla="*/ 239227 h 239541"/>
                <a:gd name="connsiteX6" fmla="*/ 59782 w 365257"/>
                <a:gd name="connsiteY6" fmla="*/ 210653 h 239541"/>
                <a:gd name="connsiteX7" fmla="*/ 5015 w 365257"/>
                <a:gd name="connsiteY7" fmla="*/ 121355 h 239541"/>
                <a:gd name="connsiteX0" fmla="*/ 5015 w 365257"/>
                <a:gd name="connsiteY0" fmla="*/ 121355 h 239632"/>
                <a:gd name="connsiteX1" fmla="*/ 181227 w 365257"/>
                <a:gd name="connsiteY1" fmla="*/ 3483 h 239632"/>
                <a:gd name="connsiteX2" fmla="*/ 314576 w 365257"/>
                <a:gd name="connsiteY2" fmla="*/ 39202 h 239632"/>
                <a:gd name="connsiteX3" fmla="*/ 357439 w 365257"/>
                <a:gd name="connsiteY3" fmla="*/ 121355 h 239632"/>
                <a:gd name="connsiteX4" fmla="*/ 312196 w 365257"/>
                <a:gd name="connsiteY4" fmla="*/ 193983 h 239632"/>
                <a:gd name="connsiteX5" fmla="*/ 181227 w 365257"/>
                <a:gd name="connsiteY5" fmla="*/ 239227 h 239632"/>
                <a:gd name="connsiteX6" fmla="*/ 59782 w 365257"/>
                <a:gd name="connsiteY6" fmla="*/ 210653 h 239632"/>
                <a:gd name="connsiteX7" fmla="*/ 5015 w 365257"/>
                <a:gd name="connsiteY7" fmla="*/ 121355 h 239632"/>
                <a:gd name="connsiteX0" fmla="*/ 5015 w 365257"/>
                <a:gd name="connsiteY0" fmla="*/ 121355 h 239632"/>
                <a:gd name="connsiteX1" fmla="*/ 181227 w 365257"/>
                <a:gd name="connsiteY1" fmla="*/ 3483 h 239632"/>
                <a:gd name="connsiteX2" fmla="*/ 314576 w 365257"/>
                <a:gd name="connsiteY2" fmla="*/ 39202 h 239632"/>
                <a:gd name="connsiteX3" fmla="*/ 357439 w 365257"/>
                <a:gd name="connsiteY3" fmla="*/ 121355 h 239632"/>
                <a:gd name="connsiteX4" fmla="*/ 312196 w 365257"/>
                <a:gd name="connsiteY4" fmla="*/ 193983 h 239632"/>
                <a:gd name="connsiteX5" fmla="*/ 181227 w 365257"/>
                <a:gd name="connsiteY5" fmla="*/ 239227 h 239632"/>
                <a:gd name="connsiteX6" fmla="*/ 59782 w 365257"/>
                <a:gd name="connsiteY6" fmla="*/ 210653 h 239632"/>
                <a:gd name="connsiteX7" fmla="*/ 5015 w 365257"/>
                <a:gd name="connsiteY7" fmla="*/ 121355 h 239632"/>
                <a:gd name="connsiteX0" fmla="*/ 5015 w 365257"/>
                <a:gd name="connsiteY0" fmla="*/ 118476 h 236753"/>
                <a:gd name="connsiteX1" fmla="*/ 119315 w 365257"/>
                <a:gd name="connsiteY1" fmla="*/ 22035 h 236753"/>
                <a:gd name="connsiteX2" fmla="*/ 181227 w 365257"/>
                <a:gd name="connsiteY2" fmla="*/ 604 h 236753"/>
                <a:gd name="connsiteX3" fmla="*/ 314576 w 365257"/>
                <a:gd name="connsiteY3" fmla="*/ 36323 h 236753"/>
                <a:gd name="connsiteX4" fmla="*/ 357439 w 365257"/>
                <a:gd name="connsiteY4" fmla="*/ 118476 h 236753"/>
                <a:gd name="connsiteX5" fmla="*/ 312196 w 365257"/>
                <a:gd name="connsiteY5" fmla="*/ 191104 h 236753"/>
                <a:gd name="connsiteX6" fmla="*/ 181227 w 365257"/>
                <a:gd name="connsiteY6" fmla="*/ 236348 h 236753"/>
                <a:gd name="connsiteX7" fmla="*/ 59782 w 365257"/>
                <a:gd name="connsiteY7" fmla="*/ 207774 h 236753"/>
                <a:gd name="connsiteX8" fmla="*/ 5015 w 365257"/>
                <a:gd name="connsiteY8" fmla="*/ 118476 h 236753"/>
                <a:gd name="connsiteX0" fmla="*/ 5015 w 365257"/>
                <a:gd name="connsiteY0" fmla="*/ 118476 h 236753"/>
                <a:gd name="connsiteX1" fmla="*/ 119315 w 365257"/>
                <a:gd name="connsiteY1" fmla="*/ 22035 h 236753"/>
                <a:gd name="connsiteX2" fmla="*/ 181227 w 365257"/>
                <a:gd name="connsiteY2" fmla="*/ 604 h 236753"/>
                <a:gd name="connsiteX3" fmla="*/ 314576 w 365257"/>
                <a:gd name="connsiteY3" fmla="*/ 36323 h 236753"/>
                <a:gd name="connsiteX4" fmla="*/ 357439 w 365257"/>
                <a:gd name="connsiteY4" fmla="*/ 118476 h 236753"/>
                <a:gd name="connsiteX5" fmla="*/ 312196 w 365257"/>
                <a:gd name="connsiteY5" fmla="*/ 191104 h 236753"/>
                <a:gd name="connsiteX6" fmla="*/ 181227 w 365257"/>
                <a:gd name="connsiteY6" fmla="*/ 236348 h 236753"/>
                <a:gd name="connsiteX7" fmla="*/ 59782 w 365257"/>
                <a:gd name="connsiteY7" fmla="*/ 207774 h 236753"/>
                <a:gd name="connsiteX8" fmla="*/ 5015 w 365257"/>
                <a:gd name="connsiteY8" fmla="*/ 118476 h 236753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204335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171" h="239331">
                  <a:moveTo>
                    <a:pt x="1929" y="121054"/>
                  </a:moveTo>
                  <a:cubicBezTo>
                    <a:pt x="12645" y="88510"/>
                    <a:pt x="58286" y="37114"/>
                    <a:pt x="120992" y="15088"/>
                  </a:cubicBezTo>
                  <a:cubicBezTo>
                    <a:pt x="150361" y="-4557"/>
                    <a:pt x="172585" y="-787"/>
                    <a:pt x="204335" y="3182"/>
                  </a:cubicBezTo>
                  <a:cubicBezTo>
                    <a:pt x="236085" y="7151"/>
                    <a:pt x="282121" y="19256"/>
                    <a:pt x="311490" y="38901"/>
                  </a:cubicBezTo>
                  <a:cubicBezTo>
                    <a:pt x="348003" y="51402"/>
                    <a:pt x="376578" y="87717"/>
                    <a:pt x="354353" y="121054"/>
                  </a:cubicBezTo>
                  <a:cubicBezTo>
                    <a:pt x="347210" y="147248"/>
                    <a:pt x="338479" y="174037"/>
                    <a:pt x="309110" y="193682"/>
                  </a:cubicBezTo>
                  <a:cubicBezTo>
                    <a:pt x="279741" y="213327"/>
                    <a:pt x="220210" y="236148"/>
                    <a:pt x="178141" y="238926"/>
                  </a:cubicBezTo>
                  <a:cubicBezTo>
                    <a:pt x="136072" y="241704"/>
                    <a:pt x="86065" y="229997"/>
                    <a:pt x="56696" y="210352"/>
                  </a:cubicBezTo>
                  <a:cubicBezTo>
                    <a:pt x="27327" y="190707"/>
                    <a:pt x="-8787" y="153598"/>
                    <a:pt x="1929" y="12105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1840231" y="2233926"/>
              <a:ext cx="152400" cy="1047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905000" y="2286000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3"/>
            <p:cNvSpPr/>
            <p:nvPr/>
          </p:nvSpPr>
          <p:spPr>
            <a:xfrm rot="928614">
              <a:off x="2450999" y="2196803"/>
              <a:ext cx="316770" cy="245632"/>
            </a:xfrm>
            <a:custGeom>
              <a:avLst/>
              <a:gdLst>
                <a:gd name="connsiteX0" fmla="*/ 0 w 352424"/>
                <a:gd name="connsiteY0" fmla="*/ 117872 h 235744"/>
                <a:gd name="connsiteX1" fmla="*/ 176212 w 352424"/>
                <a:gd name="connsiteY1" fmla="*/ 0 h 235744"/>
                <a:gd name="connsiteX2" fmla="*/ 352424 w 352424"/>
                <a:gd name="connsiteY2" fmla="*/ 117872 h 235744"/>
                <a:gd name="connsiteX3" fmla="*/ 176212 w 352424"/>
                <a:gd name="connsiteY3" fmla="*/ 235744 h 235744"/>
                <a:gd name="connsiteX4" fmla="*/ 0 w 352424"/>
                <a:gd name="connsiteY4" fmla="*/ 117872 h 235744"/>
                <a:gd name="connsiteX0" fmla="*/ 0 w 359364"/>
                <a:gd name="connsiteY0" fmla="*/ 121355 h 239227"/>
                <a:gd name="connsiteX1" fmla="*/ 176212 w 359364"/>
                <a:gd name="connsiteY1" fmla="*/ 3483 h 239227"/>
                <a:gd name="connsiteX2" fmla="*/ 309561 w 359364"/>
                <a:gd name="connsiteY2" fmla="*/ 39202 h 239227"/>
                <a:gd name="connsiteX3" fmla="*/ 352424 w 359364"/>
                <a:gd name="connsiteY3" fmla="*/ 121355 h 239227"/>
                <a:gd name="connsiteX4" fmla="*/ 176212 w 359364"/>
                <a:gd name="connsiteY4" fmla="*/ 239227 h 239227"/>
                <a:gd name="connsiteX5" fmla="*/ 0 w 359364"/>
                <a:gd name="connsiteY5" fmla="*/ 121355 h 239227"/>
                <a:gd name="connsiteX0" fmla="*/ 0 w 360242"/>
                <a:gd name="connsiteY0" fmla="*/ 121355 h 239227"/>
                <a:gd name="connsiteX1" fmla="*/ 176212 w 360242"/>
                <a:gd name="connsiteY1" fmla="*/ 3483 h 239227"/>
                <a:gd name="connsiteX2" fmla="*/ 309561 w 360242"/>
                <a:gd name="connsiteY2" fmla="*/ 39202 h 239227"/>
                <a:gd name="connsiteX3" fmla="*/ 352424 w 360242"/>
                <a:gd name="connsiteY3" fmla="*/ 121355 h 239227"/>
                <a:gd name="connsiteX4" fmla="*/ 176212 w 360242"/>
                <a:gd name="connsiteY4" fmla="*/ 239227 h 239227"/>
                <a:gd name="connsiteX5" fmla="*/ 0 w 360242"/>
                <a:gd name="connsiteY5" fmla="*/ 121355 h 239227"/>
                <a:gd name="connsiteX0" fmla="*/ 5015 w 365257"/>
                <a:gd name="connsiteY0" fmla="*/ 121355 h 243887"/>
                <a:gd name="connsiteX1" fmla="*/ 181227 w 365257"/>
                <a:gd name="connsiteY1" fmla="*/ 3483 h 243887"/>
                <a:gd name="connsiteX2" fmla="*/ 314576 w 365257"/>
                <a:gd name="connsiteY2" fmla="*/ 39202 h 243887"/>
                <a:gd name="connsiteX3" fmla="*/ 357439 w 365257"/>
                <a:gd name="connsiteY3" fmla="*/ 121355 h 243887"/>
                <a:gd name="connsiteX4" fmla="*/ 181227 w 365257"/>
                <a:gd name="connsiteY4" fmla="*/ 239227 h 243887"/>
                <a:gd name="connsiteX5" fmla="*/ 59782 w 365257"/>
                <a:gd name="connsiteY5" fmla="*/ 210653 h 243887"/>
                <a:gd name="connsiteX6" fmla="*/ 5015 w 365257"/>
                <a:gd name="connsiteY6" fmla="*/ 121355 h 243887"/>
                <a:gd name="connsiteX0" fmla="*/ 5015 w 365257"/>
                <a:gd name="connsiteY0" fmla="*/ 121355 h 239541"/>
                <a:gd name="connsiteX1" fmla="*/ 181227 w 365257"/>
                <a:gd name="connsiteY1" fmla="*/ 3483 h 239541"/>
                <a:gd name="connsiteX2" fmla="*/ 314576 w 365257"/>
                <a:gd name="connsiteY2" fmla="*/ 39202 h 239541"/>
                <a:gd name="connsiteX3" fmla="*/ 357439 w 365257"/>
                <a:gd name="connsiteY3" fmla="*/ 121355 h 239541"/>
                <a:gd name="connsiteX4" fmla="*/ 271715 w 365257"/>
                <a:gd name="connsiteY4" fmla="*/ 196365 h 239541"/>
                <a:gd name="connsiteX5" fmla="*/ 181227 w 365257"/>
                <a:gd name="connsiteY5" fmla="*/ 239227 h 239541"/>
                <a:gd name="connsiteX6" fmla="*/ 59782 w 365257"/>
                <a:gd name="connsiteY6" fmla="*/ 210653 h 239541"/>
                <a:gd name="connsiteX7" fmla="*/ 5015 w 365257"/>
                <a:gd name="connsiteY7" fmla="*/ 121355 h 239541"/>
                <a:gd name="connsiteX0" fmla="*/ 5015 w 365257"/>
                <a:gd name="connsiteY0" fmla="*/ 121355 h 239632"/>
                <a:gd name="connsiteX1" fmla="*/ 181227 w 365257"/>
                <a:gd name="connsiteY1" fmla="*/ 3483 h 239632"/>
                <a:gd name="connsiteX2" fmla="*/ 314576 w 365257"/>
                <a:gd name="connsiteY2" fmla="*/ 39202 h 239632"/>
                <a:gd name="connsiteX3" fmla="*/ 357439 w 365257"/>
                <a:gd name="connsiteY3" fmla="*/ 121355 h 239632"/>
                <a:gd name="connsiteX4" fmla="*/ 312196 w 365257"/>
                <a:gd name="connsiteY4" fmla="*/ 193983 h 239632"/>
                <a:gd name="connsiteX5" fmla="*/ 181227 w 365257"/>
                <a:gd name="connsiteY5" fmla="*/ 239227 h 239632"/>
                <a:gd name="connsiteX6" fmla="*/ 59782 w 365257"/>
                <a:gd name="connsiteY6" fmla="*/ 210653 h 239632"/>
                <a:gd name="connsiteX7" fmla="*/ 5015 w 365257"/>
                <a:gd name="connsiteY7" fmla="*/ 121355 h 239632"/>
                <a:gd name="connsiteX0" fmla="*/ 5015 w 365257"/>
                <a:gd name="connsiteY0" fmla="*/ 121355 h 239632"/>
                <a:gd name="connsiteX1" fmla="*/ 181227 w 365257"/>
                <a:gd name="connsiteY1" fmla="*/ 3483 h 239632"/>
                <a:gd name="connsiteX2" fmla="*/ 314576 w 365257"/>
                <a:gd name="connsiteY2" fmla="*/ 39202 h 239632"/>
                <a:gd name="connsiteX3" fmla="*/ 357439 w 365257"/>
                <a:gd name="connsiteY3" fmla="*/ 121355 h 239632"/>
                <a:gd name="connsiteX4" fmla="*/ 312196 w 365257"/>
                <a:gd name="connsiteY4" fmla="*/ 193983 h 239632"/>
                <a:gd name="connsiteX5" fmla="*/ 181227 w 365257"/>
                <a:gd name="connsiteY5" fmla="*/ 239227 h 239632"/>
                <a:gd name="connsiteX6" fmla="*/ 59782 w 365257"/>
                <a:gd name="connsiteY6" fmla="*/ 210653 h 239632"/>
                <a:gd name="connsiteX7" fmla="*/ 5015 w 365257"/>
                <a:gd name="connsiteY7" fmla="*/ 121355 h 239632"/>
                <a:gd name="connsiteX0" fmla="*/ 5015 w 365257"/>
                <a:gd name="connsiteY0" fmla="*/ 118476 h 236753"/>
                <a:gd name="connsiteX1" fmla="*/ 119315 w 365257"/>
                <a:gd name="connsiteY1" fmla="*/ 22035 h 236753"/>
                <a:gd name="connsiteX2" fmla="*/ 181227 w 365257"/>
                <a:gd name="connsiteY2" fmla="*/ 604 h 236753"/>
                <a:gd name="connsiteX3" fmla="*/ 314576 w 365257"/>
                <a:gd name="connsiteY3" fmla="*/ 36323 h 236753"/>
                <a:gd name="connsiteX4" fmla="*/ 357439 w 365257"/>
                <a:gd name="connsiteY4" fmla="*/ 118476 h 236753"/>
                <a:gd name="connsiteX5" fmla="*/ 312196 w 365257"/>
                <a:gd name="connsiteY5" fmla="*/ 191104 h 236753"/>
                <a:gd name="connsiteX6" fmla="*/ 181227 w 365257"/>
                <a:gd name="connsiteY6" fmla="*/ 236348 h 236753"/>
                <a:gd name="connsiteX7" fmla="*/ 59782 w 365257"/>
                <a:gd name="connsiteY7" fmla="*/ 207774 h 236753"/>
                <a:gd name="connsiteX8" fmla="*/ 5015 w 365257"/>
                <a:gd name="connsiteY8" fmla="*/ 118476 h 236753"/>
                <a:gd name="connsiteX0" fmla="*/ 5015 w 365257"/>
                <a:gd name="connsiteY0" fmla="*/ 118476 h 236753"/>
                <a:gd name="connsiteX1" fmla="*/ 119315 w 365257"/>
                <a:gd name="connsiteY1" fmla="*/ 22035 h 236753"/>
                <a:gd name="connsiteX2" fmla="*/ 181227 w 365257"/>
                <a:gd name="connsiteY2" fmla="*/ 604 h 236753"/>
                <a:gd name="connsiteX3" fmla="*/ 314576 w 365257"/>
                <a:gd name="connsiteY3" fmla="*/ 36323 h 236753"/>
                <a:gd name="connsiteX4" fmla="*/ 357439 w 365257"/>
                <a:gd name="connsiteY4" fmla="*/ 118476 h 236753"/>
                <a:gd name="connsiteX5" fmla="*/ 312196 w 365257"/>
                <a:gd name="connsiteY5" fmla="*/ 191104 h 236753"/>
                <a:gd name="connsiteX6" fmla="*/ 181227 w 365257"/>
                <a:gd name="connsiteY6" fmla="*/ 236348 h 236753"/>
                <a:gd name="connsiteX7" fmla="*/ 59782 w 365257"/>
                <a:gd name="connsiteY7" fmla="*/ 207774 h 236753"/>
                <a:gd name="connsiteX8" fmla="*/ 5015 w 365257"/>
                <a:gd name="connsiteY8" fmla="*/ 118476 h 236753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204335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58270 w 362171"/>
                <a:gd name="connsiteY1" fmla="*/ 53683 h 239331"/>
                <a:gd name="connsiteX2" fmla="*/ 120992 w 362171"/>
                <a:gd name="connsiteY2" fmla="*/ 15088 h 239331"/>
                <a:gd name="connsiteX3" fmla="*/ 204335 w 362171"/>
                <a:gd name="connsiteY3" fmla="*/ 3182 h 239331"/>
                <a:gd name="connsiteX4" fmla="*/ 311490 w 362171"/>
                <a:gd name="connsiteY4" fmla="*/ 38901 h 239331"/>
                <a:gd name="connsiteX5" fmla="*/ 354353 w 362171"/>
                <a:gd name="connsiteY5" fmla="*/ 121054 h 239331"/>
                <a:gd name="connsiteX6" fmla="*/ 309110 w 362171"/>
                <a:gd name="connsiteY6" fmla="*/ 193682 h 239331"/>
                <a:gd name="connsiteX7" fmla="*/ 178141 w 362171"/>
                <a:gd name="connsiteY7" fmla="*/ 238926 h 239331"/>
                <a:gd name="connsiteX8" fmla="*/ 56696 w 362171"/>
                <a:gd name="connsiteY8" fmla="*/ 210352 h 239331"/>
                <a:gd name="connsiteX9" fmla="*/ 1929 w 362171"/>
                <a:gd name="connsiteY9" fmla="*/ 121054 h 239331"/>
                <a:gd name="connsiteX0" fmla="*/ 32 w 360274"/>
                <a:gd name="connsiteY0" fmla="*/ 121054 h 239331"/>
                <a:gd name="connsiteX1" fmla="*/ 48075 w 360274"/>
                <a:gd name="connsiteY1" fmla="*/ 39231 h 239331"/>
                <a:gd name="connsiteX2" fmla="*/ 119095 w 360274"/>
                <a:gd name="connsiteY2" fmla="*/ 15088 h 239331"/>
                <a:gd name="connsiteX3" fmla="*/ 202438 w 360274"/>
                <a:gd name="connsiteY3" fmla="*/ 3182 h 239331"/>
                <a:gd name="connsiteX4" fmla="*/ 309593 w 360274"/>
                <a:gd name="connsiteY4" fmla="*/ 38901 h 239331"/>
                <a:gd name="connsiteX5" fmla="*/ 352456 w 360274"/>
                <a:gd name="connsiteY5" fmla="*/ 121054 h 239331"/>
                <a:gd name="connsiteX6" fmla="*/ 307213 w 360274"/>
                <a:gd name="connsiteY6" fmla="*/ 193682 h 239331"/>
                <a:gd name="connsiteX7" fmla="*/ 176244 w 360274"/>
                <a:gd name="connsiteY7" fmla="*/ 238926 h 239331"/>
                <a:gd name="connsiteX8" fmla="*/ 54799 w 360274"/>
                <a:gd name="connsiteY8" fmla="*/ 210352 h 239331"/>
                <a:gd name="connsiteX9" fmla="*/ 32 w 360274"/>
                <a:gd name="connsiteY9" fmla="*/ 121054 h 239331"/>
                <a:gd name="connsiteX0" fmla="*/ 32 w 360274"/>
                <a:gd name="connsiteY0" fmla="*/ 127355 h 245632"/>
                <a:gd name="connsiteX1" fmla="*/ 48075 w 360274"/>
                <a:gd name="connsiteY1" fmla="*/ 45532 h 245632"/>
                <a:gd name="connsiteX2" fmla="*/ 123164 w 360274"/>
                <a:gd name="connsiteY2" fmla="*/ 10514 h 245632"/>
                <a:gd name="connsiteX3" fmla="*/ 202438 w 360274"/>
                <a:gd name="connsiteY3" fmla="*/ 9483 h 245632"/>
                <a:gd name="connsiteX4" fmla="*/ 309593 w 360274"/>
                <a:gd name="connsiteY4" fmla="*/ 45202 h 245632"/>
                <a:gd name="connsiteX5" fmla="*/ 352456 w 360274"/>
                <a:gd name="connsiteY5" fmla="*/ 127355 h 245632"/>
                <a:gd name="connsiteX6" fmla="*/ 307213 w 360274"/>
                <a:gd name="connsiteY6" fmla="*/ 199983 h 245632"/>
                <a:gd name="connsiteX7" fmla="*/ 176244 w 360274"/>
                <a:gd name="connsiteY7" fmla="*/ 245227 h 245632"/>
                <a:gd name="connsiteX8" fmla="*/ 54799 w 360274"/>
                <a:gd name="connsiteY8" fmla="*/ 216653 h 245632"/>
                <a:gd name="connsiteX9" fmla="*/ 32 w 360274"/>
                <a:gd name="connsiteY9" fmla="*/ 127355 h 245632"/>
                <a:gd name="connsiteX0" fmla="*/ 32 w 360274"/>
                <a:gd name="connsiteY0" fmla="*/ 127355 h 245632"/>
                <a:gd name="connsiteX1" fmla="*/ 48075 w 360274"/>
                <a:gd name="connsiteY1" fmla="*/ 45532 h 245632"/>
                <a:gd name="connsiteX2" fmla="*/ 123164 w 360274"/>
                <a:gd name="connsiteY2" fmla="*/ 10514 h 245632"/>
                <a:gd name="connsiteX3" fmla="*/ 202438 w 360274"/>
                <a:gd name="connsiteY3" fmla="*/ 9483 h 245632"/>
                <a:gd name="connsiteX4" fmla="*/ 246224 w 360274"/>
                <a:gd name="connsiteY4" fmla="*/ 20351 h 245632"/>
                <a:gd name="connsiteX5" fmla="*/ 309593 w 360274"/>
                <a:gd name="connsiteY5" fmla="*/ 45202 h 245632"/>
                <a:gd name="connsiteX6" fmla="*/ 352456 w 360274"/>
                <a:gd name="connsiteY6" fmla="*/ 127355 h 245632"/>
                <a:gd name="connsiteX7" fmla="*/ 307213 w 360274"/>
                <a:gd name="connsiteY7" fmla="*/ 199983 h 245632"/>
                <a:gd name="connsiteX8" fmla="*/ 176244 w 360274"/>
                <a:gd name="connsiteY8" fmla="*/ 245227 h 245632"/>
                <a:gd name="connsiteX9" fmla="*/ 54799 w 360274"/>
                <a:gd name="connsiteY9" fmla="*/ 216653 h 245632"/>
                <a:gd name="connsiteX10" fmla="*/ 32 w 360274"/>
                <a:gd name="connsiteY10" fmla="*/ 127355 h 24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274" h="245632">
                  <a:moveTo>
                    <a:pt x="32" y="127355"/>
                  </a:moveTo>
                  <a:cubicBezTo>
                    <a:pt x="-1089" y="98835"/>
                    <a:pt x="28231" y="63193"/>
                    <a:pt x="48075" y="45532"/>
                  </a:cubicBezTo>
                  <a:cubicBezTo>
                    <a:pt x="67919" y="27871"/>
                    <a:pt x="98820" y="18931"/>
                    <a:pt x="123164" y="10514"/>
                  </a:cubicBezTo>
                  <a:cubicBezTo>
                    <a:pt x="152533" y="-9131"/>
                    <a:pt x="171367" y="3702"/>
                    <a:pt x="202438" y="9483"/>
                  </a:cubicBezTo>
                  <a:cubicBezTo>
                    <a:pt x="222948" y="11122"/>
                    <a:pt x="228365" y="14398"/>
                    <a:pt x="246224" y="20351"/>
                  </a:cubicBezTo>
                  <a:cubicBezTo>
                    <a:pt x="264083" y="26304"/>
                    <a:pt x="291888" y="27368"/>
                    <a:pt x="309593" y="45202"/>
                  </a:cubicBezTo>
                  <a:cubicBezTo>
                    <a:pt x="346106" y="57703"/>
                    <a:pt x="374681" y="94018"/>
                    <a:pt x="352456" y="127355"/>
                  </a:cubicBezTo>
                  <a:cubicBezTo>
                    <a:pt x="345313" y="153549"/>
                    <a:pt x="336582" y="180338"/>
                    <a:pt x="307213" y="199983"/>
                  </a:cubicBezTo>
                  <a:cubicBezTo>
                    <a:pt x="277844" y="219628"/>
                    <a:pt x="218313" y="242449"/>
                    <a:pt x="176244" y="245227"/>
                  </a:cubicBezTo>
                  <a:cubicBezTo>
                    <a:pt x="134175" y="248005"/>
                    <a:pt x="84168" y="236298"/>
                    <a:pt x="54799" y="216653"/>
                  </a:cubicBezTo>
                  <a:cubicBezTo>
                    <a:pt x="25430" y="197008"/>
                    <a:pt x="1153" y="155875"/>
                    <a:pt x="32" y="12735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500358" y="2270474"/>
              <a:ext cx="152400" cy="1196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 rot="21177960">
              <a:off x="2545601" y="2045493"/>
              <a:ext cx="249199" cy="88695"/>
            </a:xfrm>
            <a:custGeom>
              <a:avLst/>
              <a:gdLst>
                <a:gd name="connsiteX0" fmla="*/ 0 w 214313"/>
                <a:gd name="connsiteY0" fmla="*/ 0 h 71438"/>
                <a:gd name="connsiteX1" fmla="*/ 90488 w 214313"/>
                <a:gd name="connsiteY1" fmla="*/ 19050 h 71438"/>
                <a:gd name="connsiteX2" fmla="*/ 128588 w 214313"/>
                <a:gd name="connsiteY2" fmla="*/ 47625 h 71438"/>
                <a:gd name="connsiteX3" fmla="*/ 214313 w 214313"/>
                <a:gd name="connsiteY3" fmla="*/ 71438 h 71438"/>
                <a:gd name="connsiteX0" fmla="*/ 0 w 214313"/>
                <a:gd name="connsiteY0" fmla="*/ 0 h 71438"/>
                <a:gd name="connsiteX1" fmla="*/ 70009 w 214313"/>
                <a:gd name="connsiteY1" fmla="*/ 26722 h 71438"/>
                <a:gd name="connsiteX2" fmla="*/ 128588 w 214313"/>
                <a:gd name="connsiteY2" fmla="*/ 47625 h 71438"/>
                <a:gd name="connsiteX3" fmla="*/ 214313 w 214313"/>
                <a:gd name="connsiteY3" fmla="*/ 71438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3" h="71438">
                  <a:moveTo>
                    <a:pt x="0" y="0"/>
                  </a:moveTo>
                  <a:lnTo>
                    <a:pt x="70009" y="26722"/>
                  </a:lnTo>
                  <a:lnTo>
                    <a:pt x="128588" y="47625"/>
                  </a:lnTo>
                  <a:lnTo>
                    <a:pt x="214313" y="71438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2180247" y="2411984"/>
              <a:ext cx="46961" cy="136525"/>
            </a:xfrm>
            <a:custGeom>
              <a:avLst/>
              <a:gdLst>
                <a:gd name="connsiteX0" fmla="*/ 38100 w 38100"/>
                <a:gd name="connsiteY0" fmla="*/ 0 h 137160"/>
                <a:gd name="connsiteX1" fmla="*/ 15240 w 38100"/>
                <a:gd name="connsiteY1" fmla="*/ 68580 h 137160"/>
                <a:gd name="connsiteX2" fmla="*/ 0 w 38100"/>
                <a:gd name="connsiteY2" fmla="*/ 121920 h 137160"/>
                <a:gd name="connsiteX3" fmla="*/ 15240 w 38100"/>
                <a:gd name="connsiteY3" fmla="*/ 137160 h 137160"/>
                <a:gd name="connsiteX0" fmla="*/ 38100 w 38100"/>
                <a:gd name="connsiteY0" fmla="*/ 0 h 137160"/>
                <a:gd name="connsiteX1" fmla="*/ 27623 w 38100"/>
                <a:gd name="connsiteY1" fmla="*/ 39529 h 137160"/>
                <a:gd name="connsiteX2" fmla="*/ 15240 w 38100"/>
                <a:gd name="connsiteY2" fmla="*/ 68580 h 137160"/>
                <a:gd name="connsiteX3" fmla="*/ 0 w 38100"/>
                <a:gd name="connsiteY3" fmla="*/ 121920 h 137160"/>
                <a:gd name="connsiteX4" fmla="*/ 15240 w 38100"/>
                <a:gd name="connsiteY4" fmla="*/ 137160 h 137160"/>
                <a:gd name="connsiteX0" fmla="*/ 38388 w 38388"/>
                <a:gd name="connsiteY0" fmla="*/ 0 h 137160"/>
                <a:gd name="connsiteX1" fmla="*/ 27911 w 38388"/>
                <a:gd name="connsiteY1" fmla="*/ 39529 h 137160"/>
                <a:gd name="connsiteX2" fmla="*/ 6003 w 38388"/>
                <a:gd name="connsiteY2" fmla="*/ 68580 h 137160"/>
                <a:gd name="connsiteX3" fmla="*/ 288 w 38388"/>
                <a:gd name="connsiteY3" fmla="*/ 121920 h 137160"/>
                <a:gd name="connsiteX4" fmla="*/ 15528 w 38388"/>
                <a:gd name="connsiteY4" fmla="*/ 137160 h 137160"/>
                <a:gd name="connsiteX0" fmla="*/ 38388 w 38388"/>
                <a:gd name="connsiteY0" fmla="*/ 0 h 137160"/>
                <a:gd name="connsiteX1" fmla="*/ 18386 w 38388"/>
                <a:gd name="connsiteY1" fmla="*/ 27623 h 137160"/>
                <a:gd name="connsiteX2" fmla="*/ 6003 w 38388"/>
                <a:gd name="connsiteY2" fmla="*/ 68580 h 137160"/>
                <a:gd name="connsiteX3" fmla="*/ 288 w 38388"/>
                <a:gd name="connsiteY3" fmla="*/ 121920 h 137160"/>
                <a:gd name="connsiteX4" fmla="*/ 15528 w 38388"/>
                <a:gd name="connsiteY4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88" h="137160">
                  <a:moveTo>
                    <a:pt x="38388" y="0"/>
                  </a:moveTo>
                  <a:lnTo>
                    <a:pt x="18386" y="27623"/>
                  </a:lnTo>
                  <a:lnTo>
                    <a:pt x="6003" y="68580"/>
                  </a:lnTo>
                  <a:cubicBezTo>
                    <a:pt x="4098" y="86360"/>
                    <a:pt x="-1299" y="110490"/>
                    <a:pt x="288" y="121920"/>
                  </a:cubicBezTo>
                  <a:cubicBezTo>
                    <a:pt x="1875" y="133350"/>
                    <a:pt x="10448" y="132080"/>
                    <a:pt x="15528" y="13716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920713" y="2285957"/>
              <a:ext cx="10800" cy="10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571587" y="2328819"/>
              <a:ext cx="10800" cy="10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2581275" y="2533650"/>
              <a:ext cx="23813" cy="57150"/>
            </a:xfrm>
            <a:custGeom>
              <a:avLst/>
              <a:gdLst>
                <a:gd name="connsiteX0" fmla="*/ 0 w 23813"/>
                <a:gd name="connsiteY0" fmla="*/ 0 h 57150"/>
                <a:gd name="connsiteX1" fmla="*/ 23813 w 23813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57150">
                  <a:moveTo>
                    <a:pt x="0" y="0"/>
                  </a:moveTo>
                  <a:lnTo>
                    <a:pt x="23813" y="57150"/>
                  </a:lnTo>
                </a:path>
              </a:pathLst>
            </a:custGeom>
            <a:noFill/>
            <a:ln w="1905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2647944" y="2538407"/>
              <a:ext cx="23813" cy="57150"/>
            </a:xfrm>
            <a:custGeom>
              <a:avLst/>
              <a:gdLst>
                <a:gd name="connsiteX0" fmla="*/ 0 w 23813"/>
                <a:gd name="connsiteY0" fmla="*/ 0 h 57150"/>
                <a:gd name="connsiteX1" fmla="*/ 23813 w 23813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57150">
                  <a:moveTo>
                    <a:pt x="0" y="0"/>
                  </a:moveTo>
                  <a:lnTo>
                    <a:pt x="23813" y="57150"/>
                  </a:lnTo>
                </a:path>
              </a:pathLst>
            </a:custGeom>
            <a:noFill/>
            <a:ln w="1905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2738428" y="2543164"/>
              <a:ext cx="23813" cy="57150"/>
            </a:xfrm>
            <a:custGeom>
              <a:avLst/>
              <a:gdLst>
                <a:gd name="connsiteX0" fmla="*/ 0 w 23813"/>
                <a:gd name="connsiteY0" fmla="*/ 0 h 57150"/>
                <a:gd name="connsiteX1" fmla="*/ 23813 w 23813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57150">
                  <a:moveTo>
                    <a:pt x="0" y="0"/>
                  </a:moveTo>
                  <a:lnTo>
                    <a:pt x="23813" y="57150"/>
                  </a:lnTo>
                </a:path>
              </a:pathLst>
            </a:custGeom>
            <a:noFill/>
            <a:ln w="1905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1708196" y="2476500"/>
              <a:ext cx="23813" cy="57150"/>
            </a:xfrm>
            <a:custGeom>
              <a:avLst/>
              <a:gdLst>
                <a:gd name="connsiteX0" fmla="*/ 0 w 23813"/>
                <a:gd name="connsiteY0" fmla="*/ 0 h 57150"/>
                <a:gd name="connsiteX1" fmla="*/ 23813 w 23813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57150">
                  <a:moveTo>
                    <a:pt x="0" y="0"/>
                  </a:moveTo>
                  <a:lnTo>
                    <a:pt x="23813" y="57150"/>
                  </a:lnTo>
                </a:path>
              </a:pathLst>
            </a:custGeom>
            <a:noFill/>
            <a:ln w="1905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/>
            <p:cNvSpPr/>
            <p:nvPr/>
          </p:nvSpPr>
          <p:spPr>
            <a:xfrm>
              <a:off x="1774865" y="2481257"/>
              <a:ext cx="23813" cy="57150"/>
            </a:xfrm>
            <a:custGeom>
              <a:avLst/>
              <a:gdLst>
                <a:gd name="connsiteX0" fmla="*/ 0 w 23813"/>
                <a:gd name="connsiteY0" fmla="*/ 0 h 57150"/>
                <a:gd name="connsiteX1" fmla="*/ 23813 w 23813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57150">
                  <a:moveTo>
                    <a:pt x="0" y="0"/>
                  </a:moveTo>
                  <a:lnTo>
                    <a:pt x="23813" y="57150"/>
                  </a:lnTo>
                </a:path>
              </a:pathLst>
            </a:custGeom>
            <a:noFill/>
            <a:ln w="1905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1865349" y="2486014"/>
              <a:ext cx="23813" cy="57150"/>
            </a:xfrm>
            <a:custGeom>
              <a:avLst/>
              <a:gdLst>
                <a:gd name="connsiteX0" fmla="*/ 0 w 23813"/>
                <a:gd name="connsiteY0" fmla="*/ 0 h 57150"/>
                <a:gd name="connsiteX1" fmla="*/ 23813 w 23813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57150">
                  <a:moveTo>
                    <a:pt x="0" y="0"/>
                  </a:moveTo>
                  <a:lnTo>
                    <a:pt x="23813" y="57150"/>
                  </a:lnTo>
                </a:path>
              </a:pathLst>
            </a:custGeom>
            <a:noFill/>
            <a:ln w="1905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2299768" y="3767709"/>
              <a:ext cx="403860" cy="449580"/>
            </a:xfrm>
            <a:custGeom>
              <a:avLst/>
              <a:gdLst>
                <a:gd name="connsiteX0" fmla="*/ 243840 w 403860"/>
                <a:gd name="connsiteY0" fmla="*/ 0 h 449580"/>
                <a:gd name="connsiteX1" fmla="*/ 182880 w 403860"/>
                <a:gd name="connsiteY1" fmla="*/ 144780 h 449580"/>
                <a:gd name="connsiteX2" fmla="*/ 106680 w 403860"/>
                <a:gd name="connsiteY2" fmla="*/ 251460 h 449580"/>
                <a:gd name="connsiteX3" fmla="*/ 91440 w 403860"/>
                <a:gd name="connsiteY3" fmla="*/ 274320 h 449580"/>
                <a:gd name="connsiteX4" fmla="*/ 91440 w 403860"/>
                <a:gd name="connsiteY4" fmla="*/ 274320 h 449580"/>
                <a:gd name="connsiteX5" fmla="*/ 7620 w 403860"/>
                <a:gd name="connsiteY5" fmla="*/ 289560 h 449580"/>
                <a:gd name="connsiteX6" fmla="*/ 0 w 403860"/>
                <a:gd name="connsiteY6" fmla="*/ 304800 h 449580"/>
                <a:gd name="connsiteX7" fmla="*/ 0 w 403860"/>
                <a:gd name="connsiteY7" fmla="*/ 327660 h 449580"/>
                <a:gd name="connsiteX8" fmla="*/ 30480 w 403860"/>
                <a:gd name="connsiteY8" fmla="*/ 327660 h 449580"/>
                <a:gd name="connsiteX9" fmla="*/ 7620 w 403860"/>
                <a:gd name="connsiteY9" fmla="*/ 365760 h 449580"/>
                <a:gd name="connsiteX10" fmla="*/ 7620 w 403860"/>
                <a:gd name="connsiteY10" fmla="*/ 373380 h 449580"/>
                <a:gd name="connsiteX11" fmla="*/ 38100 w 403860"/>
                <a:gd name="connsiteY11" fmla="*/ 365760 h 449580"/>
                <a:gd name="connsiteX12" fmla="*/ 60960 w 403860"/>
                <a:gd name="connsiteY12" fmla="*/ 358140 h 449580"/>
                <a:gd name="connsiteX13" fmla="*/ 60960 w 403860"/>
                <a:gd name="connsiteY13" fmla="*/ 381000 h 449580"/>
                <a:gd name="connsiteX14" fmla="*/ 53340 w 403860"/>
                <a:gd name="connsiteY14" fmla="*/ 403860 h 449580"/>
                <a:gd name="connsiteX15" fmla="*/ 106680 w 403860"/>
                <a:gd name="connsiteY15" fmla="*/ 403860 h 449580"/>
                <a:gd name="connsiteX16" fmla="*/ 106680 w 403860"/>
                <a:gd name="connsiteY16" fmla="*/ 426720 h 449580"/>
                <a:gd name="connsiteX17" fmla="*/ 106680 w 403860"/>
                <a:gd name="connsiteY17" fmla="*/ 434340 h 449580"/>
                <a:gd name="connsiteX18" fmla="*/ 121920 w 403860"/>
                <a:gd name="connsiteY18" fmla="*/ 449580 h 449580"/>
                <a:gd name="connsiteX19" fmla="*/ 121920 w 403860"/>
                <a:gd name="connsiteY19" fmla="*/ 449580 h 449580"/>
                <a:gd name="connsiteX20" fmla="*/ 190500 w 403860"/>
                <a:gd name="connsiteY20" fmla="*/ 388620 h 449580"/>
                <a:gd name="connsiteX21" fmla="*/ 190500 w 403860"/>
                <a:gd name="connsiteY21" fmla="*/ 388620 h 449580"/>
                <a:gd name="connsiteX22" fmla="*/ 289560 w 403860"/>
                <a:gd name="connsiteY22" fmla="*/ 243840 h 449580"/>
                <a:gd name="connsiteX23" fmla="*/ 335280 w 403860"/>
                <a:gd name="connsiteY23" fmla="*/ 167640 h 449580"/>
                <a:gd name="connsiteX24" fmla="*/ 365760 w 403860"/>
                <a:gd name="connsiteY24" fmla="*/ 83820 h 449580"/>
                <a:gd name="connsiteX25" fmla="*/ 396240 w 403860"/>
                <a:gd name="connsiteY25" fmla="*/ 22860 h 449580"/>
                <a:gd name="connsiteX26" fmla="*/ 403860 w 403860"/>
                <a:gd name="connsiteY26" fmla="*/ 7620 h 449580"/>
                <a:gd name="connsiteX27" fmla="*/ 304800 w 403860"/>
                <a:gd name="connsiteY27" fmla="*/ 0 h 449580"/>
                <a:gd name="connsiteX28" fmla="*/ 243840 w 403860"/>
                <a:gd name="connsiteY28" fmla="*/ 0 h 44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3860" h="449580">
                  <a:moveTo>
                    <a:pt x="243840" y="0"/>
                  </a:moveTo>
                  <a:lnTo>
                    <a:pt x="182880" y="144780"/>
                  </a:lnTo>
                  <a:lnTo>
                    <a:pt x="106680" y="251460"/>
                  </a:lnTo>
                  <a:lnTo>
                    <a:pt x="91440" y="274320"/>
                  </a:lnTo>
                  <a:lnTo>
                    <a:pt x="91440" y="274320"/>
                  </a:lnTo>
                  <a:lnTo>
                    <a:pt x="7620" y="289560"/>
                  </a:lnTo>
                  <a:lnTo>
                    <a:pt x="0" y="304800"/>
                  </a:lnTo>
                  <a:lnTo>
                    <a:pt x="0" y="327660"/>
                  </a:lnTo>
                  <a:lnTo>
                    <a:pt x="30480" y="327660"/>
                  </a:lnTo>
                  <a:lnTo>
                    <a:pt x="7620" y="365760"/>
                  </a:lnTo>
                  <a:lnTo>
                    <a:pt x="7620" y="373380"/>
                  </a:lnTo>
                  <a:lnTo>
                    <a:pt x="38100" y="365760"/>
                  </a:lnTo>
                  <a:lnTo>
                    <a:pt x="60960" y="358140"/>
                  </a:lnTo>
                  <a:lnTo>
                    <a:pt x="60960" y="381000"/>
                  </a:lnTo>
                  <a:lnTo>
                    <a:pt x="53340" y="403860"/>
                  </a:lnTo>
                  <a:lnTo>
                    <a:pt x="106680" y="403860"/>
                  </a:lnTo>
                  <a:lnTo>
                    <a:pt x="106680" y="426720"/>
                  </a:lnTo>
                  <a:lnTo>
                    <a:pt x="106680" y="434340"/>
                  </a:lnTo>
                  <a:lnTo>
                    <a:pt x="121920" y="449580"/>
                  </a:lnTo>
                  <a:lnTo>
                    <a:pt x="121920" y="449580"/>
                  </a:lnTo>
                  <a:lnTo>
                    <a:pt x="190500" y="388620"/>
                  </a:lnTo>
                  <a:lnTo>
                    <a:pt x="190500" y="388620"/>
                  </a:lnTo>
                  <a:lnTo>
                    <a:pt x="289560" y="243840"/>
                  </a:lnTo>
                  <a:lnTo>
                    <a:pt x="335280" y="167640"/>
                  </a:lnTo>
                  <a:lnTo>
                    <a:pt x="365760" y="83820"/>
                  </a:lnTo>
                  <a:lnTo>
                    <a:pt x="396240" y="22860"/>
                  </a:lnTo>
                  <a:lnTo>
                    <a:pt x="403860" y="7620"/>
                  </a:lnTo>
                  <a:lnTo>
                    <a:pt x="304800" y="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2493483" y="3208810"/>
              <a:ext cx="514350" cy="600075"/>
            </a:xfrm>
            <a:custGeom>
              <a:avLst/>
              <a:gdLst>
                <a:gd name="connsiteX0" fmla="*/ 514350 w 514350"/>
                <a:gd name="connsiteY0" fmla="*/ 0 h 600075"/>
                <a:gd name="connsiteX1" fmla="*/ 409575 w 514350"/>
                <a:gd name="connsiteY1" fmla="*/ 323850 h 600075"/>
                <a:gd name="connsiteX2" fmla="*/ 314325 w 514350"/>
                <a:gd name="connsiteY2" fmla="*/ 523875 h 600075"/>
                <a:gd name="connsiteX3" fmla="*/ 276225 w 514350"/>
                <a:gd name="connsiteY3" fmla="*/ 600075 h 600075"/>
                <a:gd name="connsiteX4" fmla="*/ 200025 w 514350"/>
                <a:gd name="connsiteY4" fmla="*/ 581025 h 600075"/>
                <a:gd name="connsiteX5" fmla="*/ 114300 w 514350"/>
                <a:gd name="connsiteY5" fmla="*/ 561975 h 600075"/>
                <a:gd name="connsiteX6" fmla="*/ 47625 w 514350"/>
                <a:gd name="connsiteY6" fmla="*/ 561975 h 600075"/>
                <a:gd name="connsiteX7" fmla="*/ 9525 w 514350"/>
                <a:gd name="connsiteY7" fmla="*/ 561975 h 600075"/>
                <a:gd name="connsiteX8" fmla="*/ 0 w 514350"/>
                <a:gd name="connsiteY8" fmla="*/ 561975 h 600075"/>
                <a:gd name="connsiteX9" fmla="*/ 28575 w 514350"/>
                <a:gd name="connsiteY9" fmla="*/ 419100 h 600075"/>
                <a:gd name="connsiteX10" fmla="*/ 57150 w 514350"/>
                <a:gd name="connsiteY10" fmla="*/ 333375 h 600075"/>
                <a:gd name="connsiteX11" fmla="*/ 76200 w 514350"/>
                <a:gd name="connsiteY11" fmla="*/ 22860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4350" h="600075">
                  <a:moveTo>
                    <a:pt x="514350" y="0"/>
                  </a:moveTo>
                  <a:lnTo>
                    <a:pt x="409575" y="323850"/>
                  </a:lnTo>
                  <a:lnTo>
                    <a:pt x="314325" y="523875"/>
                  </a:lnTo>
                  <a:lnTo>
                    <a:pt x="276225" y="600075"/>
                  </a:lnTo>
                  <a:lnTo>
                    <a:pt x="200025" y="581025"/>
                  </a:lnTo>
                  <a:lnTo>
                    <a:pt x="114300" y="561975"/>
                  </a:lnTo>
                  <a:lnTo>
                    <a:pt x="47625" y="561975"/>
                  </a:lnTo>
                  <a:lnTo>
                    <a:pt x="9525" y="561975"/>
                  </a:lnTo>
                  <a:lnTo>
                    <a:pt x="0" y="561975"/>
                  </a:lnTo>
                  <a:lnTo>
                    <a:pt x="28575" y="419100"/>
                  </a:lnTo>
                  <a:lnTo>
                    <a:pt x="57150" y="333375"/>
                  </a:lnTo>
                  <a:lnTo>
                    <a:pt x="76200" y="22860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9" name="平行四辺形 268"/>
          <p:cNvSpPr/>
          <p:nvPr/>
        </p:nvSpPr>
        <p:spPr>
          <a:xfrm rot="589372" flipH="1">
            <a:off x="6204355" y="5112016"/>
            <a:ext cx="346091" cy="865327"/>
          </a:xfrm>
          <a:prstGeom prst="parallelogram">
            <a:avLst>
              <a:gd name="adj" fmla="val 45297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平行四辺形 269"/>
          <p:cNvSpPr/>
          <p:nvPr/>
        </p:nvSpPr>
        <p:spPr>
          <a:xfrm rot="19721748" flipH="1" flipV="1">
            <a:off x="6241121" y="5156276"/>
            <a:ext cx="604243" cy="748222"/>
          </a:xfrm>
          <a:prstGeom prst="parallelogram">
            <a:avLst>
              <a:gd name="adj" fmla="val 73866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平行四辺形 279"/>
          <p:cNvSpPr/>
          <p:nvPr/>
        </p:nvSpPr>
        <p:spPr>
          <a:xfrm rot="19742973">
            <a:off x="6222784" y="5150317"/>
            <a:ext cx="630182" cy="760733"/>
          </a:xfrm>
          <a:prstGeom prst="parallelogram">
            <a:avLst>
              <a:gd name="adj" fmla="val 72858"/>
            </a:avLst>
          </a:prstGeom>
          <a:solidFill>
            <a:srgbClr val="2E0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平行四辺形 280"/>
          <p:cNvSpPr/>
          <p:nvPr/>
        </p:nvSpPr>
        <p:spPr>
          <a:xfrm rot="719231" flipV="1">
            <a:off x="6265325" y="5091016"/>
            <a:ext cx="213827" cy="93426"/>
          </a:xfrm>
          <a:prstGeom prst="parallelogram">
            <a:avLst>
              <a:gd name="adj" fmla="val 25979"/>
            </a:avLst>
          </a:prstGeom>
          <a:solidFill>
            <a:srgbClr val="2E0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5" name="グループ化 324"/>
          <p:cNvGrpSpPr/>
          <p:nvPr/>
        </p:nvGrpSpPr>
        <p:grpSpPr>
          <a:xfrm>
            <a:off x="5829951" y="2801819"/>
            <a:ext cx="1131692" cy="1601520"/>
            <a:chOff x="6690769" y="1549401"/>
            <a:chExt cx="961885" cy="1303831"/>
          </a:xfrm>
        </p:grpSpPr>
        <p:sp>
          <p:nvSpPr>
            <p:cNvPr id="323" name="円/楕円 322"/>
            <p:cNvSpPr/>
            <p:nvPr/>
          </p:nvSpPr>
          <p:spPr>
            <a:xfrm>
              <a:off x="6698235" y="2630273"/>
              <a:ext cx="568201" cy="222959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9A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円/楕円 323"/>
            <p:cNvSpPr/>
            <p:nvPr/>
          </p:nvSpPr>
          <p:spPr>
            <a:xfrm>
              <a:off x="6690769" y="2599808"/>
              <a:ext cx="568201" cy="222959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9A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1" name="グループ化 320"/>
            <p:cNvGrpSpPr/>
            <p:nvPr/>
          </p:nvGrpSpPr>
          <p:grpSpPr>
            <a:xfrm>
              <a:off x="6808878" y="2355673"/>
              <a:ext cx="342199" cy="401493"/>
              <a:chOff x="4529295" y="5125731"/>
              <a:chExt cx="711994" cy="986653"/>
            </a:xfrm>
          </p:grpSpPr>
          <p:sp>
            <p:nvSpPr>
              <p:cNvPr id="317" name="フリーフォーム 316"/>
              <p:cNvSpPr/>
              <p:nvPr/>
            </p:nvSpPr>
            <p:spPr>
              <a:xfrm>
                <a:off x="4529295" y="5271803"/>
                <a:ext cx="711994" cy="840581"/>
              </a:xfrm>
              <a:custGeom>
                <a:avLst/>
                <a:gdLst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78619 h 840581"/>
                  <a:gd name="connsiteX7" fmla="*/ 26194 w 711994"/>
                  <a:gd name="connsiteY7" fmla="*/ 419100 h 840581"/>
                  <a:gd name="connsiteX8" fmla="*/ 9525 w 711994"/>
                  <a:gd name="connsiteY8" fmla="*/ 485775 h 840581"/>
                  <a:gd name="connsiteX9" fmla="*/ 9525 w 711994"/>
                  <a:gd name="connsiteY9" fmla="*/ 526256 h 840581"/>
                  <a:gd name="connsiteX10" fmla="*/ 9525 w 711994"/>
                  <a:gd name="connsiteY10" fmla="*/ 571500 h 840581"/>
                  <a:gd name="connsiteX11" fmla="*/ 7144 w 711994"/>
                  <a:gd name="connsiteY11" fmla="*/ 626269 h 840581"/>
                  <a:gd name="connsiteX12" fmla="*/ 14288 w 711994"/>
                  <a:gd name="connsiteY12" fmla="*/ 671513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2469 w 711994"/>
                  <a:gd name="connsiteY25" fmla="*/ 566738 h 840581"/>
                  <a:gd name="connsiteX26" fmla="*/ 700088 w 711994"/>
                  <a:gd name="connsiteY26" fmla="*/ 526256 h 840581"/>
                  <a:gd name="connsiteX27" fmla="*/ 697707 w 711994"/>
                  <a:gd name="connsiteY27" fmla="*/ 445294 h 840581"/>
                  <a:gd name="connsiteX28" fmla="*/ 697707 w 711994"/>
                  <a:gd name="connsiteY28" fmla="*/ 409575 h 840581"/>
                  <a:gd name="connsiteX29" fmla="*/ 688182 w 711994"/>
                  <a:gd name="connsiteY29" fmla="*/ 357188 h 840581"/>
                  <a:gd name="connsiteX30" fmla="*/ 707232 w 711994"/>
                  <a:gd name="connsiteY30" fmla="*/ 302419 h 840581"/>
                  <a:gd name="connsiteX31" fmla="*/ 700088 w 711994"/>
                  <a:gd name="connsiteY31" fmla="*/ 235744 h 840581"/>
                  <a:gd name="connsiteX32" fmla="*/ 695325 w 711994"/>
                  <a:gd name="connsiteY32" fmla="*/ 152400 h 840581"/>
                  <a:gd name="connsiteX33" fmla="*/ 702469 w 711994"/>
                  <a:gd name="connsiteY33" fmla="*/ 109538 h 840581"/>
                  <a:gd name="connsiteX34" fmla="*/ 697707 w 711994"/>
                  <a:gd name="connsiteY34" fmla="*/ 71438 h 840581"/>
                  <a:gd name="connsiteX35" fmla="*/ 707232 w 711994"/>
                  <a:gd name="connsiteY35" fmla="*/ 11906 h 840581"/>
                  <a:gd name="connsiteX36" fmla="*/ 702469 w 711994"/>
                  <a:gd name="connsiteY36" fmla="*/ 2381 h 840581"/>
                  <a:gd name="connsiteX37" fmla="*/ 673894 w 711994"/>
                  <a:gd name="connsiteY37" fmla="*/ 45244 h 840581"/>
                  <a:gd name="connsiteX38" fmla="*/ 609600 w 711994"/>
                  <a:gd name="connsiteY38" fmla="*/ 78581 h 840581"/>
                  <a:gd name="connsiteX39" fmla="*/ 538163 w 711994"/>
                  <a:gd name="connsiteY39" fmla="*/ 97631 h 840581"/>
                  <a:gd name="connsiteX40" fmla="*/ 433388 w 711994"/>
                  <a:gd name="connsiteY40" fmla="*/ 119063 h 840581"/>
                  <a:gd name="connsiteX41" fmla="*/ 338138 w 711994"/>
                  <a:gd name="connsiteY41" fmla="*/ 114300 h 840581"/>
                  <a:gd name="connsiteX42" fmla="*/ 219075 w 711994"/>
                  <a:gd name="connsiteY42" fmla="*/ 114300 h 840581"/>
                  <a:gd name="connsiteX43" fmla="*/ 152400 w 711994"/>
                  <a:gd name="connsiteY43" fmla="*/ 90488 h 840581"/>
                  <a:gd name="connsiteX44" fmla="*/ 100013 w 711994"/>
                  <a:gd name="connsiteY44" fmla="*/ 73819 h 840581"/>
                  <a:gd name="connsiteX45" fmla="*/ 61913 w 711994"/>
                  <a:gd name="connsiteY45" fmla="*/ 47625 h 840581"/>
                  <a:gd name="connsiteX46" fmla="*/ 0 w 711994"/>
                  <a:gd name="connsiteY46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78619 h 840581"/>
                  <a:gd name="connsiteX7" fmla="*/ 26194 w 711994"/>
                  <a:gd name="connsiteY7" fmla="*/ 419100 h 840581"/>
                  <a:gd name="connsiteX8" fmla="*/ 9525 w 711994"/>
                  <a:gd name="connsiteY8" fmla="*/ 485775 h 840581"/>
                  <a:gd name="connsiteX9" fmla="*/ 9525 w 711994"/>
                  <a:gd name="connsiteY9" fmla="*/ 526256 h 840581"/>
                  <a:gd name="connsiteX10" fmla="*/ 9525 w 711994"/>
                  <a:gd name="connsiteY10" fmla="*/ 571500 h 840581"/>
                  <a:gd name="connsiteX11" fmla="*/ 7144 w 711994"/>
                  <a:gd name="connsiteY11" fmla="*/ 626269 h 840581"/>
                  <a:gd name="connsiteX12" fmla="*/ 14288 w 711994"/>
                  <a:gd name="connsiteY12" fmla="*/ 671513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2469 w 711994"/>
                  <a:gd name="connsiteY25" fmla="*/ 566738 h 840581"/>
                  <a:gd name="connsiteX26" fmla="*/ 700088 w 711994"/>
                  <a:gd name="connsiteY26" fmla="*/ 526256 h 840581"/>
                  <a:gd name="connsiteX27" fmla="*/ 697707 w 711994"/>
                  <a:gd name="connsiteY27" fmla="*/ 445294 h 840581"/>
                  <a:gd name="connsiteX28" fmla="*/ 697707 w 711994"/>
                  <a:gd name="connsiteY28" fmla="*/ 409575 h 840581"/>
                  <a:gd name="connsiteX29" fmla="*/ 692945 w 711994"/>
                  <a:gd name="connsiteY29" fmla="*/ 357188 h 840581"/>
                  <a:gd name="connsiteX30" fmla="*/ 707232 w 711994"/>
                  <a:gd name="connsiteY30" fmla="*/ 302419 h 840581"/>
                  <a:gd name="connsiteX31" fmla="*/ 700088 w 711994"/>
                  <a:gd name="connsiteY31" fmla="*/ 235744 h 840581"/>
                  <a:gd name="connsiteX32" fmla="*/ 695325 w 711994"/>
                  <a:gd name="connsiteY32" fmla="*/ 152400 h 840581"/>
                  <a:gd name="connsiteX33" fmla="*/ 702469 w 711994"/>
                  <a:gd name="connsiteY33" fmla="*/ 109538 h 840581"/>
                  <a:gd name="connsiteX34" fmla="*/ 697707 w 711994"/>
                  <a:gd name="connsiteY34" fmla="*/ 71438 h 840581"/>
                  <a:gd name="connsiteX35" fmla="*/ 707232 w 711994"/>
                  <a:gd name="connsiteY35" fmla="*/ 11906 h 840581"/>
                  <a:gd name="connsiteX36" fmla="*/ 702469 w 711994"/>
                  <a:gd name="connsiteY36" fmla="*/ 2381 h 840581"/>
                  <a:gd name="connsiteX37" fmla="*/ 673894 w 711994"/>
                  <a:gd name="connsiteY37" fmla="*/ 45244 h 840581"/>
                  <a:gd name="connsiteX38" fmla="*/ 609600 w 711994"/>
                  <a:gd name="connsiteY38" fmla="*/ 78581 h 840581"/>
                  <a:gd name="connsiteX39" fmla="*/ 538163 w 711994"/>
                  <a:gd name="connsiteY39" fmla="*/ 97631 h 840581"/>
                  <a:gd name="connsiteX40" fmla="*/ 433388 w 711994"/>
                  <a:gd name="connsiteY40" fmla="*/ 119063 h 840581"/>
                  <a:gd name="connsiteX41" fmla="*/ 338138 w 711994"/>
                  <a:gd name="connsiteY41" fmla="*/ 114300 h 840581"/>
                  <a:gd name="connsiteX42" fmla="*/ 219075 w 711994"/>
                  <a:gd name="connsiteY42" fmla="*/ 114300 h 840581"/>
                  <a:gd name="connsiteX43" fmla="*/ 152400 w 711994"/>
                  <a:gd name="connsiteY43" fmla="*/ 90488 h 840581"/>
                  <a:gd name="connsiteX44" fmla="*/ 100013 w 711994"/>
                  <a:gd name="connsiteY44" fmla="*/ 73819 h 840581"/>
                  <a:gd name="connsiteX45" fmla="*/ 61913 w 711994"/>
                  <a:gd name="connsiteY45" fmla="*/ 47625 h 840581"/>
                  <a:gd name="connsiteX46" fmla="*/ 0 w 711994"/>
                  <a:gd name="connsiteY46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78619 h 840581"/>
                  <a:gd name="connsiteX7" fmla="*/ 26194 w 711994"/>
                  <a:gd name="connsiteY7" fmla="*/ 419100 h 840581"/>
                  <a:gd name="connsiteX8" fmla="*/ 9525 w 711994"/>
                  <a:gd name="connsiteY8" fmla="*/ 485775 h 840581"/>
                  <a:gd name="connsiteX9" fmla="*/ 9525 w 711994"/>
                  <a:gd name="connsiteY9" fmla="*/ 526256 h 840581"/>
                  <a:gd name="connsiteX10" fmla="*/ 9525 w 711994"/>
                  <a:gd name="connsiteY10" fmla="*/ 571500 h 840581"/>
                  <a:gd name="connsiteX11" fmla="*/ 7144 w 711994"/>
                  <a:gd name="connsiteY11" fmla="*/ 626269 h 840581"/>
                  <a:gd name="connsiteX12" fmla="*/ 14288 w 711994"/>
                  <a:gd name="connsiteY12" fmla="*/ 671513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2469 w 711994"/>
                  <a:gd name="connsiteY25" fmla="*/ 566738 h 840581"/>
                  <a:gd name="connsiteX26" fmla="*/ 700088 w 711994"/>
                  <a:gd name="connsiteY26" fmla="*/ 526256 h 840581"/>
                  <a:gd name="connsiteX27" fmla="*/ 697707 w 711994"/>
                  <a:gd name="connsiteY27" fmla="*/ 445294 h 840581"/>
                  <a:gd name="connsiteX28" fmla="*/ 697707 w 711994"/>
                  <a:gd name="connsiteY28" fmla="*/ 409575 h 840581"/>
                  <a:gd name="connsiteX29" fmla="*/ 692945 w 711994"/>
                  <a:gd name="connsiteY29" fmla="*/ 357188 h 840581"/>
                  <a:gd name="connsiteX30" fmla="*/ 707232 w 711994"/>
                  <a:gd name="connsiteY30" fmla="*/ 302419 h 840581"/>
                  <a:gd name="connsiteX31" fmla="*/ 700088 w 711994"/>
                  <a:gd name="connsiteY31" fmla="*/ 235744 h 840581"/>
                  <a:gd name="connsiteX32" fmla="*/ 707231 w 711994"/>
                  <a:gd name="connsiteY32" fmla="*/ 171450 h 840581"/>
                  <a:gd name="connsiteX33" fmla="*/ 702469 w 711994"/>
                  <a:gd name="connsiteY33" fmla="*/ 109538 h 840581"/>
                  <a:gd name="connsiteX34" fmla="*/ 697707 w 711994"/>
                  <a:gd name="connsiteY34" fmla="*/ 71438 h 840581"/>
                  <a:gd name="connsiteX35" fmla="*/ 707232 w 711994"/>
                  <a:gd name="connsiteY35" fmla="*/ 11906 h 840581"/>
                  <a:gd name="connsiteX36" fmla="*/ 702469 w 711994"/>
                  <a:gd name="connsiteY36" fmla="*/ 2381 h 840581"/>
                  <a:gd name="connsiteX37" fmla="*/ 673894 w 711994"/>
                  <a:gd name="connsiteY37" fmla="*/ 45244 h 840581"/>
                  <a:gd name="connsiteX38" fmla="*/ 609600 w 711994"/>
                  <a:gd name="connsiteY38" fmla="*/ 78581 h 840581"/>
                  <a:gd name="connsiteX39" fmla="*/ 538163 w 711994"/>
                  <a:gd name="connsiteY39" fmla="*/ 97631 h 840581"/>
                  <a:gd name="connsiteX40" fmla="*/ 433388 w 711994"/>
                  <a:gd name="connsiteY40" fmla="*/ 119063 h 840581"/>
                  <a:gd name="connsiteX41" fmla="*/ 338138 w 711994"/>
                  <a:gd name="connsiteY41" fmla="*/ 114300 h 840581"/>
                  <a:gd name="connsiteX42" fmla="*/ 219075 w 711994"/>
                  <a:gd name="connsiteY42" fmla="*/ 114300 h 840581"/>
                  <a:gd name="connsiteX43" fmla="*/ 152400 w 711994"/>
                  <a:gd name="connsiteY43" fmla="*/ 90488 h 840581"/>
                  <a:gd name="connsiteX44" fmla="*/ 100013 w 711994"/>
                  <a:gd name="connsiteY44" fmla="*/ 73819 h 840581"/>
                  <a:gd name="connsiteX45" fmla="*/ 61913 w 711994"/>
                  <a:gd name="connsiteY45" fmla="*/ 47625 h 840581"/>
                  <a:gd name="connsiteX46" fmla="*/ 0 w 711994"/>
                  <a:gd name="connsiteY46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78619 h 840581"/>
                  <a:gd name="connsiteX7" fmla="*/ 26194 w 711994"/>
                  <a:gd name="connsiteY7" fmla="*/ 419100 h 840581"/>
                  <a:gd name="connsiteX8" fmla="*/ 9525 w 711994"/>
                  <a:gd name="connsiteY8" fmla="*/ 485775 h 840581"/>
                  <a:gd name="connsiteX9" fmla="*/ 9525 w 711994"/>
                  <a:gd name="connsiteY9" fmla="*/ 526256 h 840581"/>
                  <a:gd name="connsiteX10" fmla="*/ 9525 w 711994"/>
                  <a:gd name="connsiteY10" fmla="*/ 571500 h 840581"/>
                  <a:gd name="connsiteX11" fmla="*/ 7144 w 711994"/>
                  <a:gd name="connsiteY11" fmla="*/ 626269 h 840581"/>
                  <a:gd name="connsiteX12" fmla="*/ 14288 w 711994"/>
                  <a:gd name="connsiteY12" fmla="*/ 671513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2469 w 711994"/>
                  <a:gd name="connsiteY25" fmla="*/ 566738 h 840581"/>
                  <a:gd name="connsiteX26" fmla="*/ 700088 w 711994"/>
                  <a:gd name="connsiteY26" fmla="*/ 526256 h 840581"/>
                  <a:gd name="connsiteX27" fmla="*/ 697707 w 711994"/>
                  <a:gd name="connsiteY27" fmla="*/ 445294 h 840581"/>
                  <a:gd name="connsiteX28" fmla="*/ 697707 w 711994"/>
                  <a:gd name="connsiteY28" fmla="*/ 409575 h 840581"/>
                  <a:gd name="connsiteX29" fmla="*/ 692945 w 711994"/>
                  <a:gd name="connsiteY29" fmla="*/ 357188 h 840581"/>
                  <a:gd name="connsiteX30" fmla="*/ 702470 w 711994"/>
                  <a:gd name="connsiteY30" fmla="*/ 302419 h 840581"/>
                  <a:gd name="connsiteX31" fmla="*/ 700088 w 711994"/>
                  <a:gd name="connsiteY31" fmla="*/ 235744 h 840581"/>
                  <a:gd name="connsiteX32" fmla="*/ 707231 w 711994"/>
                  <a:gd name="connsiteY32" fmla="*/ 171450 h 840581"/>
                  <a:gd name="connsiteX33" fmla="*/ 702469 w 711994"/>
                  <a:gd name="connsiteY33" fmla="*/ 109538 h 840581"/>
                  <a:gd name="connsiteX34" fmla="*/ 697707 w 711994"/>
                  <a:gd name="connsiteY34" fmla="*/ 71438 h 840581"/>
                  <a:gd name="connsiteX35" fmla="*/ 707232 w 711994"/>
                  <a:gd name="connsiteY35" fmla="*/ 11906 h 840581"/>
                  <a:gd name="connsiteX36" fmla="*/ 702469 w 711994"/>
                  <a:gd name="connsiteY36" fmla="*/ 2381 h 840581"/>
                  <a:gd name="connsiteX37" fmla="*/ 673894 w 711994"/>
                  <a:gd name="connsiteY37" fmla="*/ 45244 h 840581"/>
                  <a:gd name="connsiteX38" fmla="*/ 609600 w 711994"/>
                  <a:gd name="connsiteY38" fmla="*/ 78581 h 840581"/>
                  <a:gd name="connsiteX39" fmla="*/ 538163 w 711994"/>
                  <a:gd name="connsiteY39" fmla="*/ 97631 h 840581"/>
                  <a:gd name="connsiteX40" fmla="*/ 433388 w 711994"/>
                  <a:gd name="connsiteY40" fmla="*/ 119063 h 840581"/>
                  <a:gd name="connsiteX41" fmla="*/ 338138 w 711994"/>
                  <a:gd name="connsiteY41" fmla="*/ 114300 h 840581"/>
                  <a:gd name="connsiteX42" fmla="*/ 219075 w 711994"/>
                  <a:gd name="connsiteY42" fmla="*/ 114300 h 840581"/>
                  <a:gd name="connsiteX43" fmla="*/ 152400 w 711994"/>
                  <a:gd name="connsiteY43" fmla="*/ 90488 h 840581"/>
                  <a:gd name="connsiteX44" fmla="*/ 100013 w 711994"/>
                  <a:gd name="connsiteY44" fmla="*/ 73819 h 840581"/>
                  <a:gd name="connsiteX45" fmla="*/ 61913 w 711994"/>
                  <a:gd name="connsiteY45" fmla="*/ 47625 h 840581"/>
                  <a:gd name="connsiteX46" fmla="*/ 0 w 711994"/>
                  <a:gd name="connsiteY46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78619 h 840581"/>
                  <a:gd name="connsiteX7" fmla="*/ 23813 w 711994"/>
                  <a:gd name="connsiteY7" fmla="*/ 423863 h 840581"/>
                  <a:gd name="connsiteX8" fmla="*/ 9525 w 711994"/>
                  <a:gd name="connsiteY8" fmla="*/ 485775 h 840581"/>
                  <a:gd name="connsiteX9" fmla="*/ 9525 w 711994"/>
                  <a:gd name="connsiteY9" fmla="*/ 526256 h 840581"/>
                  <a:gd name="connsiteX10" fmla="*/ 9525 w 711994"/>
                  <a:gd name="connsiteY10" fmla="*/ 571500 h 840581"/>
                  <a:gd name="connsiteX11" fmla="*/ 7144 w 711994"/>
                  <a:gd name="connsiteY11" fmla="*/ 626269 h 840581"/>
                  <a:gd name="connsiteX12" fmla="*/ 14288 w 711994"/>
                  <a:gd name="connsiteY12" fmla="*/ 671513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2469 w 711994"/>
                  <a:gd name="connsiteY25" fmla="*/ 566738 h 840581"/>
                  <a:gd name="connsiteX26" fmla="*/ 700088 w 711994"/>
                  <a:gd name="connsiteY26" fmla="*/ 526256 h 840581"/>
                  <a:gd name="connsiteX27" fmla="*/ 697707 w 711994"/>
                  <a:gd name="connsiteY27" fmla="*/ 445294 h 840581"/>
                  <a:gd name="connsiteX28" fmla="*/ 697707 w 711994"/>
                  <a:gd name="connsiteY28" fmla="*/ 409575 h 840581"/>
                  <a:gd name="connsiteX29" fmla="*/ 692945 w 711994"/>
                  <a:gd name="connsiteY29" fmla="*/ 357188 h 840581"/>
                  <a:gd name="connsiteX30" fmla="*/ 702470 w 711994"/>
                  <a:gd name="connsiteY30" fmla="*/ 302419 h 840581"/>
                  <a:gd name="connsiteX31" fmla="*/ 700088 w 711994"/>
                  <a:gd name="connsiteY31" fmla="*/ 235744 h 840581"/>
                  <a:gd name="connsiteX32" fmla="*/ 707231 w 711994"/>
                  <a:gd name="connsiteY32" fmla="*/ 171450 h 840581"/>
                  <a:gd name="connsiteX33" fmla="*/ 702469 w 711994"/>
                  <a:gd name="connsiteY33" fmla="*/ 109538 h 840581"/>
                  <a:gd name="connsiteX34" fmla="*/ 697707 w 711994"/>
                  <a:gd name="connsiteY34" fmla="*/ 71438 h 840581"/>
                  <a:gd name="connsiteX35" fmla="*/ 707232 w 711994"/>
                  <a:gd name="connsiteY35" fmla="*/ 11906 h 840581"/>
                  <a:gd name="connsiteX36" fmla="*/ 702469 w 711994"/>
                  <a:gd name="connsiteY36" fmla="*/ 2381 h 840581"/>
                  <a:gd name="connsiteX37" fmla="*/ 673894 w 711994"/>
                  <a:gd name="connsiteY37" fmla="*/ 45244 h 840581"/>
                  <a:gd name="connsiteX38" fmla="*/ 609600 w 711994"/>
                  <a:gd name="connsiteY38" fmla="*/ 78581 h 840581"/>
                  <a:gd name="connsiteX39" fmla="*/ 538163 w 711994"/>
                  <a:gd name="connsiteY39" fmla="*/ 97631 h 840581"/>
                  <a:gd name="connsiteX40" fmla="*/ 433388 w 711994"/>
                  <a:gd name="connsiteY40" fmla="*/ 119063 h 840581"/>
                  <a:gd name="connsiteX41" fmla="*/ 338138 w 711994"/>
                  <a:gd name="connsiteY41" fmla="*/ 114300 h 840581"/>
                  <a:gd name="connsiteX42" fmla="*/ 219075 w 711994"/>
                  <a:gd name="connsiteY42" fmla="*/ 114300 h 840581"/>
                  <a:gd name="connsiteX43" fmla="*/ 152400 w 711994"/>
                  <a:gd name="connsiteY43" fmla="*/ 90488 h 840581"/>
                  <a:gd name="connsiteX44" fmla="*/ 100013 w 711994"/>
                  <a:gd name="connsiteY44" fmla="*/ 73819 h 840581"/>
                  <a:gd name="connsiteX45" fmla="*/ 61913 w 711994"/>
                  <a:gd name="connsiteY45" fmla="*/ 47625 h 840581"/>
                  <a:gd name="connsiteX46" fmla="*/ 0 w 711994"/>
                  <a:gd name="connsiteY46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78619 h 840581"/>
                  <a:gd name="connsiteX7" fmla="*/ 23813 w 711994"/>
                  <a:gd name="connsiteY7" fmla="*/ 423863 h 840581"/>
                  <a:gd name="connsiteX8" fmla="*/ 9525 w 711994"/>
                  <a:gd name="connsiteY8" fmla="*/ 485775 h 840581"/>
                  <a:gd name="connsiteX9" fmla="*/ 9525 w 711994"/>
                  <a:gd name="connsiteY9" fmla="*/ 526256 h 840581"/>
                  <a:gd name="connsiteX10" fmla="*/ 9525 w 711994"/>
                  <a:gd name="connsiteY10" fmla="*/ 571500 h 840581"/>
                  <a:gd name="connsiteX11" fmla="*/ 7144 w 711994"/>
                  <a:gd name="connsiteY11" fmla="*/ 626269 h 840581"/>
                  <a:gd name="connsiteX12" fmla="*/ 14288 w 711994"/>
                  <a:gd name="connsiteY12" fmla="*/ 671513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2469 w 711994"/>
                  <a:gd name="connsiteY25" fmla="*/ 566738 h 840581"/>
                  <a:gd name="connsiteX26" fmla="*/ 700088 w 711994"/>
                  <a:gd name="connsiteY26" fmla="*/ 526256 h 840581"/>
                  <a:gd name="connsiteX27" fmla="*/ 695168 w 711994"/>
                  <a:gd name="connsiteY27" fmla="*/ 476535 h 840581"/>
                  <a:gd name="connsiteX28" fmla="*/ 697707 w 711994"/>
                  <a:gd name="connsiteY28" fmla="*/ 445294 h 840581"/>
                  <a:gd name="connsiteX29" fmla="*/ 697707 w 711994"/>
                  <a:gd name="connsiteY29" fmla="*/ 409575 h 840581"/>
                  <a:gd name="connsiteX30" fmla="*/ 692945 w 711994"/>
                  <a:gd name="connsiteY30" fmla="*/ 357188 h 840581"/>
                  <a:gd name="connsiteX31" fmla="*/ 702470 w 711994"/>
                  <a:gd name="connsiteY31" fmla="*/ 302419 h 840581"/>
                  <a:gd name="connsiteX32" fmla="*/ 700088 w 711994"/>
                  <a:gd name="connsiteY32" fmla="*/ 235744 h 840581"/>
                  <a:gd name="connsiteX33" fmla="*/ 707231 w 711994"/>
                  <a:gd name="connsiteY33" fmla="*/ 171450 h 840581"/>
                  <a:gd name="connsiteX34" fmla="*/ 702469 w 711994"/>
                  <a:gd name="connsiteY34" fmla="*/ 109538 h 840581"/>
                  <a:gd name="connsiteX35" fmla="*/ 697707 w 711994"/>
                  <a:gd name="connsiteY35" fmla="*/ 71438 h 840581"/>
                  <a:gd name="connsiteX36" fmla="*/ 707232 w 711994"/>
                  <a:gd name="connsiteY36" fmla="*/ 11906 h 840581"/>
                  <a:gd name="connsiteX37" fmla="*/ 702469 w 711994"/>
                  <a:gd name="connsiteY37" fmla="*/ 2381 h 840581"/>
                  <a:gd name="connsiteX38" fmla="*/ 673894 w 711994"/>
                  <a:gd name="connsiteY38" fmla="*/ 45244 h 840581"/>
                  <a:gd name="connsiteX39" fmla="*/ 609600 w 711994"/>
                  <a:gd name="connsiteY39" fmla="*/ 78581 h 840581"/>
                  <a:gd name="connsiteX40" fmla="*/ 538163 w 711994"/>
                  <a:gd name="connsiteY40" fmla="*/ 97631 h 840581"/>
                  <a:gd name="connsiteX41" fmla="*/ 433388 w 711994"/>
                  <a:gd name="connsiteY41" fmla="*/ 119063 h 840581"/>
                  <a:gd name="connsiteX42" fmla="*/ 338138 w 711994"/>
                  <a:gd name="connsiteY42" fmla="*/ 114300 h 840581"/>
                  <a:gd name="connsiteX43" fmla="*/ 219075 w 711994"/>
                  <a:gd name="connsiteY43" fmla="*/ 114300 h 840581"/>
                  <a:gd name="connsiteX44" fmla="*/ 152400 w 711994"/>
                  <a:gd name="connsiteY44" fmla="*/ 90488 h 840581"/>
                  <a:gd name="connsiteX45" fmla="*/ 100013 w 711994"/>
                  <a:gd name="connsiteY45" fmla="*/ 73819 h 840581"/>
                  <a:gd name="connsiteX46" fmla="*/ 61913 w 711994"/>
                  <a:gd name="connsiteY46" fmla="*/ 47625 h 840581"/>
                  <a:gd name="connsiteX47" fmla="*/ 0 w 711994"/>
                  <a:gd name="connsiteY47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78619 h 840581"/>
                  <a:gd name="connsiteX7" fmla="*/ 23813 w 711994"/>
                  <a:gd name="connsiteY7" fmla="*/ 423863 h 840581"/>
                  <a:gd name="connsiteX8" fmla="*/ 9525 w 711994"/>
                  <a:gd name="connsiteY8" fmla="*/ 485775 h 840581"/>
                  <a:gd name="connsiteX9" fmla="*/ 9525 w 711994"/>
                  <a:gd name="connsiteY9" fmla="*/ 526256 h 840581"/>
                  <a:gd name="connsiteX10" fmla="*/ 9525 w 711994"/>
                  <a:gd name="connsiteY10" fmla="*/ 571500 h 840581"/>
                  <a:gd name="connsiteX11" fmla="*/ 7144 w 711994"/>
                  <a:gd name="connsiteY11" fmla="*/ 626269 h 840581"/>
                  <a:gd name="connsiteX12" fmla="*/ 14288 w 711994"/>
                  <a:gd name="connsiteY12" fmla="*/ 671513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9455 w 711994"/>
                  <a:gd name="connsiteY25" fmla="*/ 605122 h 840581"/>
                  <a:gd name="connsiteX26" fmla="*/ 702469 w 711994"/>
                  <a:gd name="connsiteY26" fmla="*/ 566738 h 840581"/>
                  <a:gd name="connsiteX27" fmla="*/ 700088 w 711994"/>
                  <a:gd name="connsiteY27" fmla="*/ 526256 h 840581"/>
                  <a:gd name="connsiteX28" fmla="*/ 695168 w 711994"/>
                  <a:gd name="connsiteY28" fmla="*/ 476535 h 840581"/>
                  <a:gd name="connsiteX29" fmla="*/ 697707 w 711994"/>
                  <a:gd name="connsiteY29" fmla="*/ 445294 h 840581"/>
                  <a:gd name="connsiteX30" fmla="*/ 697707 w 711994"/>
                  <a:gd name="connsiteY30" fmla="*/ 409575 h 840581"/>
                  <a:gd name="connsiteX31" fmla="*/ 692945 w 711994"/>
                  <a:gd name="connsiteY31" fmla="*/ 357188 h 840581"/>
                  <a:gd name="connsiteX32" fmla="*/ 702470 w 711994"/>
                  <a:gd name="connsiteY32" fmla="*/ 302419 h 840581"/>
                  <a:gd name="connsiteX33" fmla="*/ 700088 w 711994"/>
                  <a:gd name="connsiteY33" fmla="*/ 235744 h 840581"/>
                  <a:gd name="connsiteX34" fmla="*/ 707231 w 711994"/>
                  <a:gd name="connsiteY34" fmla="*/ 171450 h 840581"/>
                  <a:gd name="connsiteX35" fmla="*/ 702469 w 711994"/>
                  <a:gd name="connsiteY35" fmla="*/ 109538 h 840581"/>
                  <a:gd name="connsiteX36" fmla="*/ 697707 w 711994"/>
                  <a:gd name="connsiteY36" fmla="*/ 71438 h 840581"/>
                  <a:gd name="connsiteX37" fmla="*/ 707232 w 711994"/>
                  <a:gd name="connsiteY37" fmla="*/ 11906 h 840581"/>
                  <a:gd name="connsiteX38" fmla="*/ 702469 w 711994"/>
                  <a:gd name="connsiteY38" fmla="*/ 2381 h 840581"/>
                  <a:gd name="connsiteX39" fmla="*/ 673894 w 711994"/>
                  <a:gd name="connsiteY39" fmla="*/ 45244 h 840581"/>
                  <a:gd name="connsiteX40" fmla="*/ 609600 w 711994"/>
                  <a:gd name="connsiteY40" fmla="*/ 78581 h 840581"/>
                  <a:gd name="connsiteX41" fmla="*/ 538163 w 711994"/>
                  <a:gd name="connsiteY41" fmla="*/ 97631 h 840581"/>
                  <a:gd name="connsiteX42" fmla="*/ 433388 w 711994"/>
                  <a:gd name="connsiteY42" fmla="*/ 119063 h 840581"/>
                  <a:gd name="connsiteX43" fmla="*/ 338138 w 711994"/>
                  <a:gd name="connsiteY43" fmla="*/ 114300 h 840581"/>
                  <a:gd name="connsiteX44" fmla="*/ 219075 w 711994"/>
                  <a:gd name="connsiteY44" fmla="*/ 114300 h 840581"/>
                  <a:gd name="connsiteX45" fmla="*/ 152400 w 711994"/>
                  <a:gd name="connsiteY45" fmla="*/ 90488 h 840581"/>
                  <a:gd name="connsiteX46" fmla="*/ 100013 w 711994"/>
                  <a:gd name="connsiteY46" fmla="*/ 73819 h 840581"/>
                  <a:gd name="connsiteX47" fmla="*/ 61913 w 711994"/>
                  <a:gd name="connsiteY47" fmla="*/ 47625 h 840581"/>
                  <a:gd name="connsiteX48" fmla="*/ 0 w 711994"/>
                  <a:gd name="connsiteY48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78619 h 840581"/>
                  <a:gd name="connsiteX7" fmla="*/ 23813 w 711994"/>
                  <a:gd name="connsiteY7" fmla="*/ 423863 h 840581"/>
                  <a:gd name="connsiteX8" fmla="*/ 9525 w 711994"/>
                  <a:gd name="connsiteY8" fmla="*/ 485775 h 840581"/>
                  <a:gd name="connsiteX9" fmla="*/ 9525 w 711994"/>
                  <a:gd name="connsiteY9" fmla="*/ 526256 h 840581"/>
                  <a:gd name="connsiteX10" fmla="*/ 9525 w 711994"/>
                  <a:gd name="connsiteY10" fmla="*/ 571500 h 840581"/>
                  <a:gd name="connsiteX11" fmla="*/ 7144 w 711994"/>
                  <a:gd name="connsiteY11" fmla="*/ 626269 h 840581"/>
                  <a:gd name="connsiteX12" fmla="*/ 14288 w 711994"/>
                  <a:gd name="connsiteY12" fmla="*/ 671513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9455 w 711994"/>
                  <a:gd name="connsiteY25" fmla="*/ 605122 h 840581"/>
                  <a:gd name="connsiteX26" fmla="*/ 702469 w 711994"/>
                  <a:gd name="connsiteY26" fmla="*/ 566738 h 840581"/>
                  <a:gd name="connsiteX27" fmla="*/ 700088 w 711994"/>
                  <a:gd name="connsiteY27" fmla="*/ 526256 h 840581"/>
                  <a:gd name="connsiteX28" fmla="*/ 695168 w 711994"/>
                  <a:gd name="connsiteY28" fmla="*/ 476535 h 840581"/>
                  <a:gd name="connsiteX29" fmla="*/ 697707 w 711994"/>
                  <a:gd name="connsiteY29" fmla="*/ 445294 h 840581"/>
                  <a:gd name="connsiteX30" fmla="*/ 697707 w 711994"/>
                  <a:gd name="connsiteY30" fmla="*/ 409575 h 840581"/>
                  <a:gd name="connsiteX31" fmla="*/ 692945 w 711994"/>
                  <a:gd name="connsiteY31" fmla="*/ 357188 h 840581"/>
                  <a:gd name="connsiteX32" fmla="*/ 702470 w 711994"/>
                  <a:gd name="connsiteY32" fmla="*/ 302419 h 840581"/>
                  <a:gd name="connsiteX33" fmla="*/ 700088 w 711994"/>
                  <a:gd name="connsiteY33" fmla="*/ 235744 h 840581"/>
                  <a:gd name="connsiteX34" fmla="*/ 707231 w 711994"/>
                  <a:gd name="connsiteY34" fmla="*/ 171450 h 840581"/>
                  <a:gd name="connsiteX35" fmla="*/ 702469 w 711994"/>
                  <a:gd name="connsiteY35" fmla="*/ 109538 h 840581"/>
                  <a:gd name="connsiteX36" fmla="*/ 697707 w 711994"/>
                  <a:gd name="connsiteY36" fmla="*/ 71438 h 840581"/>
                  <a:gd name="connsiteX37" fmla="*/ 707232 w 711994"/>
                  <a:gd name="connsiteY37" fmla="*/ 11906 h 840581"/>
                  <a:gd name="connsiteX38" fmla="*/ 702469 w 711994"/>
                  <a:gd name="connsiteY38" fmla="*/ 2381 h 840581"/>
                  <a:gd name="connsiteX39" fmla="*/ 673894 w 711994"/>
                  <a:gd name="connsiteY39" fmla="*/ 45244 h 840581"/>
                  <a:gd name="connsiteX40" fmla="*/ 609600 w 711994"/>
                  <a:gd name="connsiteY40" fmla="*/ 78581 h 840581"/>
                  <a:gd name="connsiteX41" fmla="*/ 538163 w 711994"/>
                  <a:gd name="connsiteY41" fmla="*/ 97631 h 840581"/>
                  <a:gd name="connsiteX42" fmla="*/ 433388 w 711994"/>
                  <a:gd name="connsiteY42" fmla="*/ 119063 h 840581"/>
                  <a:gd name="connsiteX43" fmla="*/ 338138 w 711994"/>
                  <a:gd name="connsiteY43" fmla="*/ 114300 h 840581"/>
                  <a:gd name="connsiteX44" fmla="*/ 219075 w 711994"/>
                  <a:gd name="connsiteY44" fmla="*/ 114300 h 840581"/>
                  <a:gd name="connsiteX45" fmla="*/ 152400 w 711994"/>
                  <a:gd name="connsiteY45" fmla="*/ 90488 h 840581"/>
                  <a:gd name="connsiteX46" fmla="*/ 100013 w 711994"/>
                  <a:gd name="connsiteY46" fmla="*/ 73819 h 840581"/>
                  <a:gd name="connsiteX47" fmla="*/ 61913 w 711994"/>
                  <a:gd name="connsiteY47" fmla="*/ 47625 h 840581"/>
                  <a:gd name="connsiteX48" fmla="*/ 0 w 711994"/>
                  <a:gd name="connsiteY48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78619 h 840581"/>
                  <a:gd name="connsiteX7" fmla="*/ 23813 w 711994"/>
                  <a:gd name="connsiteY7" fmla="*/ 423863 h 840581"/>
                  <a:gd name="connsiteX8" fmla="*/ 9525 w 711994"/>
                  <a:gd name="connsiteY8" fmla="*/ 485775 h 840581"/>
                  <a:gd name="connsiteX9" fmla="*/ 9525 w 711994"/>
                  <a:gd name="connsiteY9" fmla="*/ 526256 h 840581"/>
                  <a:gd name="connsiteX10" fmla="*/ 16669 w 711994"/>
                  <a:gd name="connsiteY10" fmla="*/ 581025 h 840581"/>
                  <a:gd name="connsiteX11" fmla="*/ 7144 w 711994"/>
                  <a:gd name="connsiteY11" fmla="*/ 626269 h 840581"/>
                  <a:gd name="connsiteX12" fmla="*/ 14288 w 711994"/>
                  <a:gd name="connsiteY12" fmla="*/ 671513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9455 w 711994"/>
                  <a:gd name="connsiteY25" fmla="*/ 605122 h 840581"/>
                  <a:gd name="connsiteX26" fmla="*/ 702469 w 711994"/>
                  <a:gd name="connsiteY26" fmla="*/ 566738 h 840581"/>
                  <a:gd name="connsiteX27" fmla="*/ 700088 w 711994"/>
                  <a:gd name="connsiteY27" fmla="*/ 526256 h 840581"/>
                  <a:gd name="connsiteX28" fmla="*/ 695168 w 711994"/>
                  <a:gd name="connsiteY28" fmla="*/ 476535 h 840581"/>
                  <a:gd name="connsiteX29" fmla="*/ 697707 w 711994"/>
                  <a:gd name="connsiteY29" fmla="*/ 445294 h 840581"/>
                  <a:gd name="connsiteX30" fmla="*/ 697707 w 711994"/>
                  <a:gd name="connsiteY30" fmla="*/ 409575 h 840581"/>
                  <a:gd name="connsiteX31" fmla="*/ 692945 w 711994"/>
                  <a:gd name="connsiteY31" fmla="*/ 357188 h 840581"/>
                  <a:gd name="connsiteX32" fmla="*/ 702470 w 711994"/>
                  <a:gd name="connsiteY32" fmla="*/ 302419 h 840581"/>
                  <a:gd name="connsiteX33" fmla="*/ 700088 w 711994"/>
                  <a:gd name="connsiteY33" fmla="*/ 235744 h 840581"/>
                  <a:gd name="connsiteX34" fmla="*/ 707231 w 711994"/>
                  <a:gd name="connsiteY34" fmla="*/ 171450 h 840581"/>
                  <a:gd name="connsiteX35" fmla="*/ 702469 w 711994"/>
                  <a:gd name="connsiteY35" fmla="*/ 109538 h 840581"/>
                  <a:gd name="connsiteX36" fmla="*/ 697707 w 711994"/>
                  <a:gd name="connsiteY36" fmla="*/ 71438 h 840581"/>
                  <a:gd name="connsiteX37" fmla="*/ 707232 w 711994"/>
                  <a:gd name="connsiteY37" fmla="*/ 11906 h 840581"/>
                  <a:gd name="connsiteX38" fmla="*/ 702469 w 711994"/>
                  <a:gd name="connsiteY38" fmla="*/ 2381 h 840581"/>
                  <a:gd name="connsiteX39" fmla="*/ 673894 w 711994"/>
                  <a:gd name="connsiteY39" fmla="*/ 45244 h 840581"/>
                  <a:gd name="connsiteX40" fmla="*/ 609600 w 711994"/>
                  <a:gd name="connsiteY40" fmla="*/ 78581 h 840581"/>
                  <a:gd name="connsiteX41" fmla="*/ 538163 w 711994"/>
                  <a:gd name="connsiteY41" fmla="*/ 97631 h 840581"/>
                  <a:gd name="connsiteX42" fmla="*/ 433388 w 711994"/>
                  <a:gd name="connsiteY42" fmla="*/ 119063 h 840581"/>
                  <a:gd name="connsiteX43" fmla="*/ 338138 w 711994"/>
                  <a:gd name="connsiteY43" fmla="*/ 114300 h 840581"/>
                  <a:gd name="connsiteX44" fmla="*/ 219075 w 711994"/>
                  <a:gd name="connsiteY44" fmla="*/ 114300 h 840581"/>
                  <a:gd name="connsiteX45" fmla="*/ 152400 w 711994"/>
                  <a:gd name="connsiteY45" fmla="*/ 90488 h 840581"/>
                  <a:gd name="connsiteX46" fmla="*/ 100013 w 711994"/>
                  <a:gd name="connsiteY46" fmla="*/ 73819 h 840581"/>
                  <a:gd name="connsiteX47" fmla="*/ 61913 w 711994"/>
                  <a:gd name="connsiteY47" fmla="*/ 47625 h 840581"/>
                  <a:gd name="connsiteX48" fmla="*/ 0 w 711994"/>
                  <a:gd name="connsiteY48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78619 h 840581"/>
                  <a:gd name="connsiteX7" fmla="*/ 23813 w 711994"/>
                  <a:gd name="connsiteY7" fmla="*/ 423863 h 840581"/>
                  <a:gd name="connsiteX8" fmla="*/ 9525 w 711994"/>
                  <a:gd name="connsiteY8" fmla="*/ 485775 h 840581"/>
                  <a:gd name="connsiteX9" fmla="*/ 9525 w 711994"/>
                  <a:gd name="connsiteY9" fmla="*/ 526256 h 840581"/>
                  <a:gd name="connsiteX10" fmla="*/ 16669 w 711994"/>
                  <a:gd name="connsiteY10" fmla="*/ 581025 h 840581"/>
                  <a:gd name="connsiteX11" fmla="*/ 7144 w 711994"/>
                  <a:gd name="connsiteY11" fmla="*/ 626269 h 840581"/>
                  <a:gd name="connsiteX12" fmla="*/ 21432 w 711994"/>
                  <a:gd name="connsiteY12" fmla="*/ 673894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9455 w 711994"/>
                  <a:gd name="connsiteY25" fmla="*/ 605122 h 840581"/>
                  <a:gd name="connsiteX26" fmla="*/ 702469 w 711994"/>
                  <a:gd name="connsiteY26" fmla="*/ 566738 h 840581"/>
                  <a:gd name="connsiteX27" fmla="*/ 700088 w 711994"/>
                  <a:gd name="connsiteY27" fmla="*/ 526256 h 840581"/>
                  <a:gd name="connsiteX28" fmla="*/ 695168 w 711994"/>
                  <a:gd name="connsiteY28" fmla="*/ 476535 h 840581"/>
                  <a:gd name="connsiteX29" fmla="*/ 697707 w 711994"/>
                  <a:gd name="connsiteY29" fmla="*/ 445294 h 840581"/>
                  <a:gd name="connsiteX30" fmla="*/ 697707 w 711994"/>
                  <a:gd name="connsiteY30" fmla="*/ 409575 h 840581"/>
                  <a:gd name="connsiteX31" fmla="*/ 692945 w 711994"/>
                  <a:gd name="connsiteY31" fmla="*/ 357188 h 840581"/>
                  <a:gd name="connsiteX32" fmla="*/ 702470 w 711994"/>
                  <a:gd name="connsiteY32" fmla="*/ 302419 h 840581"/>
                  <a:gd name="connsiteX33" fmla="*/ 700088 w 711994"/>
                  <a:gd name="connsiteY33" fmla="*/ 235744 h 840581"/>
                  <a:gd name="connsiteX34" fmla="*/ 707231 w 711994"/>
                  <a:gd name="connsiteY34" fmla="*/ 171450 h 840581"/>
                  <a:gd name="connsiteX35" fmla="*/ 702469 w 711994"/>
                  <a:gd name="connsiteY35" fmla="*/ 109538 h 840581"/>
                  <a:gd name="connsiteX36" fmla="*/ 697707 w 711994"/>
                  <a:gd name="connsiteY36" fmla="*/ 71438 h 840581"/>
                  <a:gd name="connsiteX37" fmla="*/ 707232 w 711994"/>
                  <a:gd name="connsiteY37" fmla="*/ 11906 h 840581"/>
                  <a:gd name="connsiteX38" fmla="*/ 702469 w 711994"/>
                  <a:gd name="connsiteY38" fmla="*/ 2381 h 840581"/>
                  <a:gd name="connsiteX39" fmla="*/ 673894 w 711994"/>
                  <a:gd name="connsiteY39" fmla="*/ 45244 h 840581"/>
                  <a:gd name="connsiteX40" fmla="*/ 609600 w 711994"/>
                  <a:gd name="connsiteY40" fmla="*/ 78581 h 840581"/>
                  <a:gd name="connsiteX41" fmla="*/ 538163 w 711994"/>
                  <a:gd name="connsiteY41" fmla="*/ 97631 h 840581"/>
                  <a:gd name="connsiteX42" fmla="*/ 433388 w 711994"/>
                  <a:gd name="connsiteY42" fmla="*/ 119063 h 840581"/>
                  <a:gd name="connsiteX43" fmla="*/ 338138 w 711994"/>
                  <a:gd name="connsiteY43" fmla="*/ 114300 h 840581"/>
                  <a:gd name="connsiteX44" fmla="*/ 219075 w 711994"/>
                  <a:gd name="connsiteY44" fmla="*/ 114300 h 840581"/>
                  <a:gd name="connsiteX45" fmla="*/ 152400 w 711994"/>
                  <a:gd name="connsiteY45" fmla="*/ 90488 h 840581"/>
                  <a:gd name="connsiteX46" fmla="*/ 100013 w 711994"/>
                  <a:gd name="connsiteY46" fmla="*/ 73819 h 840581"/>
                  <a:gd name="connsiteX47" fmla="*/ 61913 w 711994"/>
                  <a:gd name="connsiteY47" fmla="*/ 47625 h 840581"/>
                  <a:gd name="connsiteX48" fmla="*/ 0 w 711994"/>
                  <a:gd name="connsiteY48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78619 h 840581"/>
                  <a:gd name="connsiteX7" fmla="*/ 9526 w 711994"/>
                  <a:gd name="connsiteY7" fmla="*/ 423863 h 840581"/>
                  <a:gd name="connsiteX8" fmla="*/ 9525 w 711994"/>
                  <a:gd name="connsiteY8" fmla="*/ 485775 h 840581"/>
                  <a:gd name="connsiteX9" fmla="*/ 9525 w 711994"/>
                  <a:gd name="connsiteY9" fmla="*/ 526256 h 840581"/>
                  <a:gd name="connsiteX10" fmla="*/ 16669 w 711994"/>
                  <a:gd name="connsiteY10" fmla="*/ 581025 h 840581"/>
                  <a:gd name="connsiteX11" fmla="*/ 7144 w 711994"/>
                  <a:gd name="connsiteY11" fmla="*/ 626269 h 840581"/>
                  <a:gd name="connsiteX12" fmla="*/ 21432 w 711994"/>
                  <a:gd name="connsiteY12" fmla="*/ 673894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9455 w 711994"/>
                  <a:gd name="connsiteY25" fmla="*/ 605122 h 840581"/>
                  <a:gd name="connsiteX26" fmla="*/ 702469 w 711994"/>
                  <a:gd name="connsiteY26" fmla="*/ 566738 h 840581"/>
                  <a:gd name="connsiteX27" fmla="*/ 700088 w 711994"/>
                  <a:gd name="connsiteY27" fmla="*/ 526256 h 840581"/>
                  <a:gd name="connsiteX28" fmla="*/ 695168 w 711994"/>
                  <a:gd name="connsiteY28" fmla="*/ 476535 h 840581"/>
                  <a:gd name="connsiteX29" fmla="*/ 697707 w 711994"/>
                  <a:gd name="connsiteY29" fmla="*/ 445294 h 840581"/>
                  <a:gd name="connsiteX30" fmla="*/ 697707 w 711994"/>
                  <a:gd name="connsiteY30" fmla="*/ 409575 h 840581"/>
                  <a:gd name="connsiteX31" fmla="*/ 692945 w 711994"/>
                  <a:gd name="connsiteY31" fmla="*/ 357188 h 840581"/>
                  <a:gd name="connsiteX32" fmla="*/ 702470 w 711994"/>
                  <a:gd name="connsiteY32" fmla="*/ 302419 h 840581"/>
                  <a:gd name="connsiteX33" fmla="*/ 700088 w 711994"/>
                  <a:gd name="connsiteY33" fmla="*/ 235744 h 840581"/>
                  <a:gd name="connsiteX34" fmla="*/ 707231 w 711994"/>
                  <a:gd name="connsiteY34" fmla="*/ 171450 h 840581"/>
                  <a:gd name="connsiteX35" fmla="*/ 702469 w 711994"/>
                  <a:gd name="connsiteY35" fmla="*/ 109538 h 840581"/>
                  <a:gd name="connsiteX36" fmla="*/ 697707 w 711994"/>
                  <a:gd name="connsiteY36" fmla="*/ 71438 h 840581"/>
                  <a:gd name="connsiteX37" fmla="*/ 707232 w 711994"/>
                  <a:gd name="connsiteY37" fmla="*/ 11906 h 840581"/>
                  <a:gd name="connsiteX38" fmla="*/ 702469 w 711994"/>
                  <a:gd name="connsiteY38" fmla="*/ 2381 h 840581"/>
                  <a:gd name="connsiteX39" fmla="*/ 673894 w 711994"/>
                  <a:gd name="connsiteY39" fmla="*/ 45244 h 840581"/>
                  <a:gd name="connsiteX40" fmla="*/ 609600 w 711994"/>
                  <a:gd name="connsiteY40" fmla="*/ 78581 h 840581"/>
                  <a:gd name="connsiteX41" fmla="*/ 538163 w 711994"/>
                  <a:gd name="connsiteY41" fmla="*/ 97631 h 840581"/>
                  <a:gd name="connsiteX42" fmla="*/ 433388 w 711994"/>
                  <a:gd name="connsiteY42" fmla="*/ 119063 h 840581"/>
                  <a:gd name="connsiteX43" fmla="*/ 338138 w 711994"/>
                  <a:gd name="connsiteY43" fmla="*/ 114300 h 840581"/>
                  <a:gd name="connsiteX44" fmla="*/ 219075 w 711994"/>
                  <a:gd name="connsiteY44" fmla="*/ 114300 h 840581"/>
                  <a:gd name="connsiteX45" fmla="*/ 152400 w 711994"/>
                  <a:gd name="connsiteY45" fmla="*/ 90488 h 840581"/>
                  <a:gd name="connsiteX46" fmla="*/ 100013 w 711994"/>
                  <a:gd name="connsiteY46" fmla="*/ 73819 h 840581"/>
                  <a:gd name="connsiteX47" fmla="*/ 61913 w 711994"/>
                  <a:gd name="connsiteY47" fmla="*/ 47625 h 840581"/>
                  <a:gd name="connsiteX48" fmla="*/ 0 w 711994"/>
                  <a:gd name="connsiteY48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66713 h 840581"/>
                  <a:gd name="connsiteX7" fmla="*/ 9526 w 711994"/>
                  <a:gd name="connsiteY7" fmla="*/ 423863 h 840581"/>
                  <a:gd name="connsiteX8" fmla="*/ 9525 w 711994"/>
                  <a:gd name="connsiteY8" fmla="*/ 485775 h 840581"/>
                  <a:gd name="connsiteX9" fmla="*/ 9525 w 711994"/>
                  <a:gd name="connsiteY9" fmla="*/ 526256 h 840581"/>
                  <a:gd name="connsiteX10" fmla="*/ 16669 w 711994"/>
                  <a:gd name="connsiteY10" fmla="*/ 581025 h 840581"/>
                  <a:gd name="connsiteX11" fmla="*/ 7144 w 711994"/>
                  <a:gd name="connsiteY11" fmla="*/ 626269 h 840581"/>
                  <a:gd name="connsiteX12" fmla="*/ 21432 w 711994"/>
                  <a:gd name="connsiteY12" fmla="*/ 673894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9455 w 711994"/>
                  <a:gd name="connsiteY25" fmla="*/ 605122 h 840581"/>
                  <a:gd name="connsiteX26" fmla="*/ 702469 w 711994"/>
                  <a:gd name="connsiteY26" fmla="*/ 566738 h 840581"/>
                  <a:gd name="connsiteX27" fmla="*/ 700088 w 711994"/>
                  <a:gd name="connsiteY27" fmla="*/ 526256 h 840581"/>
                  <a:gd name="connsiteX28" fmla="*/ 695168 w 711994"/>
                  <a:gd name="connsiteY28" fmla="*/ 476535 h 840581"/>
                  <a:gd name="connsiteX29" fmla="*/ 697707 w 711994"/>
                  <a:gd name="connsiteY29" fmla="*/ 445294 h 840581"/>
                  <a:gd name="connsiteX30" fmla="*/ 697707 w 711994"/>
                  <a:gd name="connsiteY30" fmla="*/ 409575 h 840581"/>
                  <a:gd name="connsiteX31" fmla="*/ 692945 w 711994"/>
                  <a:gd name="connsiteY31" fmla="*/ 357188 h 840581"/>
                  <a:gd name="connsiteX32" fmla="*/ 702470 w 711994"/>
                  <a:gd name="connsiteY32" fmla="*/ 302419 h 840581"/>
                  <a:gd name="connsiteX33" fmla="*/ 700088 w 711994"/>
                  <a:gd name="connsiteY33" fmla="*/ 235744 h 840581"/>
                  <a:gd name="connsiteX34" fmla="*/ 707231 w 711994"/>
                  <a:gd name="connsiteY34" fmla="*/ 171450 h 840581"/>
                  <a:gd name="connsiteX35" fmla="*/ 702469 w 711994"/>
                  <a:gd name="connsiteY35" fmla="*/ 109538 h 840581"/>
                  <a:gd name="connsiteX36" fmla="*/ 697707 w 711994"/>
                  <a:gd name="connsiteY36" fmla="*/ 71438 h 840581"/>
                  <a:gd name="connsiteX37" fmla="*/ 707232 w 711994"/>
                  <a:gd name="connsiteY37" fmla="*/ 11906 h 840581"/>
                  <a:gd name="connsiteX38" fmla="*/ 702469 w 711994"/>
                  <a:gd name="connsiteY38" fmla="*/ 2381 h 840581"/>
                  <a:gd name="connsiteX39" fmla="*/ 673894 w 711994"/>
                  <a:gd name="connsiteY39" fmla="*/ 45244 h 840581"/>
                  <a:gd name="connsiteX40" fmla="*/ 609600 w 711994"/>
                  <a:gd name="connsiteY40" fmla="*/ 78581 h 840581"/>
                  <a:gd name="connsiteX41" fmla="*/ 538163 w 711994"/>
                  <a:gd name="connsiteY41" fmla="*/ 97631 h 840581"/>
                  <a:gd name="connsiteX42" fmla="*/ 433388 w 711994"/>
                  <a:gd name="connsiteY42" fmla="*/ 119063 h 840581"/>
                  <a:gd name="connsiteX43" fmla="*/ 338138 w 711994"/>
                  <a:gd name="connsiteY43" fmla="*/ 114300 h 840581"/>
                  <a:gd name="connsiteX44" fmla="*/ 219075 w 711994"/>
                  <a:gd name="connsiteY44" fmla="*/ 114300 h 840581"/>
                  <a:gd name="connsiteX45" fmla="*/ 152400 w 711994"/>
                  <a:gd name="connsiteY45" fmla="*/ 90488 h 840581"/>
                  <a:gd name="connsiteX46" fmla="*/ 100013 w 711994"/>
                  <a:gd name="connsiteY46" fmla="*/ 73819 h 840581"/>
                  <a:gd name="connsiteX47" fmla="*/ 61913 w 711994"/>
                  <a:gd name="connsiteY47" fmla="*/ 47625 h 840581"/>
                  <a:gd name="connsiteX48" fmla="*/ 0 w 711994"/>
                  <a:gd name="connsiteY48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66713 h 840581"/>
                  <a:gd name="connsiteX7" fmla="*/ 9526 w 711994"/>
                  <a:gd name="connsiteY7" fmla="*/ 423863 h 840581"/>
                  <a:gd name="connsiteX8" fmla="*/ 9525 w 711994"/>
                  <a:gd name="connsiteY8" fmla="*/ 485775 h 840581"/>
                  <a:gd name="connsiteX9" fmla="*/ 9525 w 711994"/>
                  <a:gd name="connsiteY9" fmla="*/ 526256 h 840581"/>
                  <a:gd name="connsiteX10" fmla="*/ 16669 w 711994"/>
                  <a:gd name="connsiteY10" fmla="*/ 581025 h 840581"/>
                  <a:gd name="connsiteX11" fmla="*/ 7144 w 711994"/>
                  <a:gd name="connsiteY11" fmla="*/ 626269 h 840581"/>
                  <a:gd name="connsiteX12" fmla="*/ 21432 w 711994"/>
                  <a:gd name="connsiteY12" fmla="*/ 673894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9455 w 711994"/>
                  <a:gd name="connsiteY25" fmla="*/ 605122 h 840581"/>
                  <a:gd name="connsiteX26" fmla="*/ 702469 w 711994"/>
                  <a:gd name="connsiteY26" fmla="*/ 566738 h 840581"/>
                  <a:gd name="connsiteX27" fmla="*/ 700088 w 711994"/>
                  <a:gd name="connsiteY27" fmla="*/ 526256 h 840581"/>
                  <a:gd name="connsiteX28" fmla="*/ 695168 w 711994"/>
                  <a:gd name="connsiteY28" fmla="*/ 476535 h 840581"/>
                  <a:gd name="connsiteX29" fmla="*/ 697707 w 711994"/>
                  <a:gd name="connsiteY29" fmla="*/ 445294 h 840581"/>
                  <a:gd name="connsiteX30" fmla="*/ 697707 w 711994"/>
                  <a:gd name="connsiteY30" fmla="*/ 409575 h 840581"/>
                  <a:gd name="connsiteX31" fmla="*/ 692945 w 711994"/>
                  <a:gd name="connsiteY31" fmla="*/ 357188 h 840581"/>
                  <a:gd name="connsiteX32" fmla="*/ 702470 w 711994"/>
                  <a:gd name="connsiteY32" fmla="*/ 302419 h 840581"/>
                  <a:gd name="connsiteX33" fmla="*/ 700088 w 711994"/>
                  <a:gd name="connsiteY33" fmla="*/ 235744 h 840581"/>
                  <a:gd name="connsiteX34" fmla="*/ 707231 w 711994"/>
                  <a:gd name="connsiteY34" fmla="*/ 171450 h 840581"/>
                  <a:gd name="connsiteX35" fmla="*/ 702469 w 711994"/>
                  <a:gd name="connsiteY35" fmla="*/ 109538 h 840581"/>
                  <a:gd name="connsiteX36" fmla="*/ 697707 w 711994"/>
                  <a:gd name="connsiteY36" fmla="*/ 71438 h 840581"/>
                  <a:gd name="connsiteX37" fmla="*/ 707232 w 711994"/>
                  <a:gd name="connsiteY37" fmla="*/ 11906 h 840581"/>
                  <a:gd name="connsiteX38" fmla="*/ 702469 w 711994"/>
                  <a:gd name="connsiteY38" fmla="*/ 2381 h 840581"/>
                  <a:gd name="connsiteX39" fmla="*/ 673894 w 711994"/>
                  <a:gd name="connsiteY39" fmla="*/ 45244 h 840581"/>
                  <a:gd name="connsiteX40" fmla="*/ 609600 w 711994"/>
                  <a:gd name="connsiteY40" fmla="*/ 78581 h 840581"/>
                  <a:gd name="connsiteX41" fmla="*/ 538163 w 711994"/>
                  <a:gd name="connsiteY41" fmla="*/ 97631 h 840581"/>
                  <a:gd name="connsiteX42" fmla="*/ 433388 w 711994"/>
                  <a:gd name="connsiteY42" fmla="*/ 119063 h 840581"/>
                  <a:gd name="connsiteX43" fmla="*/ 338138 w 711994"/>
                  <a:gd name="connsiteY43" fmla="*/ 114300 h 840581"/>
                  <a:gd name="connsiteX44" fmla="*/ 219075 w 711994"/>
                  <a:gd name="connsiteY44" fmla="*/ 114300 h 840581"/>
                  <a:gd name="connsiteX45" fmla="*/ 152400 w 711994"/>
                  <a:gd name="connsiteY45" fmla="*/ 90488 h 840581"/>
                  <a:gd name="connsiteX46" fmla="*/ 100013 w 711994"/>
                  <a:gd name="connsiteY46" fmla="*/ 73819 h 840581"/>
                  <a:gd name="connsiteX47" fmla="*/ 61913 w 711994"/>
                  <a:gd name="connsiteY47" fmla="*/ 47625 h 840581"/>
                  <a:gd name="connsiteX48" fmla="*/ 0 w 711994"/>
                  <a:gd name="connsiteY48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66713 h 840581"/>
                  <a:gd name="connsiteX7" fmla="*/ 9526 w 711994"/>
                  <a:gd name="connsiteY7" fmla="*/ 423863 h 840581"/>
                  <a:gd name="connsiteX8" fmla="*/ 16669 w 711994"/>
                  <a:gd name="connsiteY8" fmla="*/ 492919 h 840581"/>
                  <a:gd name="connsiteX9" fmla="*/ 9525 w 711994"/>
                  <a:gd name="connsiteY9" fmla="*/ 526256 h 840581"/>
                  <a:gd name="connsiteX10" fmla="*/ 16669 w 711994"/>
                  <a:gd name="connsiteY10" fmla="*/ 581025 h 840581"/>
                  <a:gd name="connsiteX11" fmla="*/ 7144 w 711994"/>
                  <a:gd name="connsiteY11" fmla="*/ 626269 h 840581"/>
                  <a:gd name="connsiteX12" fmla="*/ 21432 w 711994"/>
                  <a:gd name="connsiteY12" fmla="*/ 673894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9455 w 711994"/>
                  <a:gd name="connsiteY25" fmla="*/ 605122 h 840581"/>
                  <a:gd name="connsiteX26" fmla="*/ 702469 w 711994"/>
                  <a:gd name="connsiteY26" fmla="*/ 566738 h 840581"/>
                  <a:gd name="connsiteX27" fmla="*/ 700088 w 711994"/>
                  <a:gd name="connsiteY27" fmla="*/ 526256 h 840581"/>
                  <a:gd name="connsiteX28" fmla="*/ 695168 w 711994"/>
                  <a:gd name="connsiteY28" fmla="*/ 476535 h 840581"/>
                  <a:gd name="connsiteX29" fmla="*/ 697707 w 711994"/>
                  <a:gd name="connsiteY29" fmla="*/ 445294 h 840581"/>
                  <a:gd name="connsiteX30" fmla="*/ 697707 w 711994"/>
                  <a:gd name="connsiteY30" fmla="*/ 409575 h 840581"/>
                  <a:gd name="connsiteX31" fmla="*/ 692945 w 711994"/>
                  <a:gd name="connsiteY31" fmla="*/ 357188 h 840581"/>
                  <a:gd name="connsiteX32" fmla="*/ 702470 w 711994"/>
                  <a:gd name="connsiteY32" fmla="*/ 302419 h 840581"/>
                  <a:gd name="connsiteX33" fmla="*/ 700088 w 711994"/>
                  <a:gd name="connsiteY33" fmla="*/ 235744 h 840581"/>
                  <a:gd name="connsiteX34" fmla="*/ 707231 w 711994"/>
                  <a:gd name="connsiteY34" fmla="*/ 171450 h 840581"/>
                  <a:gd name="connsiteX35" fmla="*/ 702469 w 711994"/>
                  <a:gd name="connsiteY35" fmla="*/ 109538 h 840581"/>
                  <a:gd name="connsiteX36" fmla="*/ 697707 w 711994"/>
                  <a:gd name="connsiteY36" fmla="*/ 71438 h 840581"/>
                  <a:gd name="connsiteX37" fmla="*/ 707232 w 711994"/>
                  <a:gd name="connsiteY37" fmla="*/ 11906 h 840581"/>
                  <a:gd name="connsiteX38" fmla="*/ 702469 w 711994"/>
                  <a:gd name="connsiteY38" fmla="*/ 2381 h 840581"/>
                  <a:gd name="connsiteX39" fmla="*/ 673894 w 711994"/>
                  <a:gd name="connsiteY39" fmla="*/ 45244 h 840581"/>
                  <a:gd name="connsiteX40" fmla="*/ 609600 w 711994"/>
                  <a:gd name="connsiteY40" fmla="*/ 78581 h 840581"/>
                  <a:gd name="connsiteX41" fmla="*/ 538163 w 711994"/>
                  <a:gd name="connsiteY41" fmla="*/ 97631 h 840581"/>
                  <a:gd name="connsiteX42" fmla="*/ 433388 w 711994"/>
                  <a:gd name="connsiteY42" fmla="*/ 119063 h 840581"/>
                  <a:gd name="connsiteX43" fmla="*/ 338138 w 711994"/>
                  <a:gd name="connsiteY43" fmla="*/ 114300 h 840581"/>
                  <a:gd name="connsiteX44" fmla="*/ 219075 w 711994"/>
                  <a:gd name="connsiteY44" fmla="*/ 114300 h 840581"/>
                  <a:gd name="connsiteX45" fmla="*/ 152400 w 711994"/>
                  <a:gd name="connsiteY45" fmla="*/ 90488 h 840581"/>
                  <a:gd name="connsiteX46" fmla="*/ 100013 w 711994"/>
                  <a:gd name="connsiteY46" fmla="*/ 73819 h 840581"/>
                  <a:gd name="connsiteX47" fmla="*/ 61913 w 711994"/>
                  <a:gd name="connsiteY47" fmla="*/ 47625 h 840581"/>
                  <a:gd name="connsiteX48" fmla="*/ 0 w 711994"/>
                  <a:gd name="connsiteY48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66713 h 840581"/>
                  <a:gd name="connsiteX7" fmla="*/ 9526 w 711994"/>
                  <a:gd name="connsiteY7" fmla="*/ 423863 h 840581"/>
                  <a:gd name="connsiteX8" fmla="*/ 16669 w 711994"/>
                  <a:gd name="connsiteY8" fmla="*/ 492919 h 840581"/>
                  <a:gd name="connsiteX9" fmla="*/ 9525 w 711994"/>
                  <a:gd name="connsiteY9" fmla="*/ 526256 h 840581"/>
                  <a:gd name="connsiteX10" fmla="*/ 16669 w 711994"/>
                  <a:gd name="connsiteY10" fmla="*/ 581025 h 840581"/>
                  <a:gd name="connsiteX11" fmla="*/ 7144 w 711994"/>
                  <a:gd name="connsiteY11" fmla="*/ 626269 h 840581"/>
                  <a:gd name="connsiteX12" fmla="*/ 21432 w 711994"/>
                  <a:gd name="connsiteY12" fmla="*/ 673894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9455 w 711994"/>
                  <a:gd name="connsiteY25" fmla="*/ 605122 h 840581"/>
                  <a:gd name="connsiteX26" fmla="*/ 702469 w 711994"/>
                  <a:gd name="connsiteY26" fmla="*/ 566738 h 840581"/>
                  <a:gd name="connsiteX27" fmla="*/ 700088 w 711994"/>
                  <a:gd name="connsiteY27" fmla="*/ 526256 h 840581"/>
                  <a:gd name="connsiteX28" fmla="*/ 695168 w 711994"/>
                  <a:gd name="connsiteY28" fmla="*/ 476535 h 840581"/>
                  <a:gd name="connsiteX29" fmla="*/ 697707 w 711994"/>
                  <a:gd name="connsiteY29" fmla="*/ 445294 h 840581"/>
                  <a:gd name="connsiteX30" fmla="*/ 700088 w 711994"/>
                  <a:gd name="connsiteY30" fmla="*/ 409575 h 840581"/>
                  <a:gd name="connsiteX31" fmla="*/ 692945 w 711994"/>
                  <a:gd name="connsiteY31" fmla="*/ 357188 h 840581"/>
                  <a:gd name="connsiteX32" fmla="*/ 702470 w 711994"/>
                  <a:gd name="connsiteY32" fmla="*/ 302419 h 840581"/>
                  <a:gd name="connsiteX33" fmla="*/ 700088 w 711994"/>
                  <a:gd name="connsiteY33" fmla="*/ 235744 h 840581"/>
                  <a:gd name="connsiteX34" fmla="*/ 707231 w 711994"/>
                  <a:gd name="connsiteY34" fmla="*/ 171450 h 840581"/>
                  <a:gd name="connsiteX35" fmla="*/ 702469 w 711994"/>
                  <a:gd name="connsiteY35" fmla="*/ 109538 h 840581"/>
                  <a:gd name="connsiteX36" fmla="*/ 697707 w 711994"/>
                  <a:gd name="connsiteY36" fmla="*/ 71438 h 840581"/>
                  <a:gd name="connsiteX37" fmla="*/ 707232 w 711994"/>
                  <a:gd name="connsiteY37" fmla="*/ 11906 h 840581"/>
                  <a:gd name="connsiteX38" fmla="*/ 702469 w 711994"/>
                  <a:gd name="connsiteY38" fmla="*/ 2381 h 840581"/>
                  <a:gd name="connsiteX39" fmla="*/ 673894 w 711994"/>
                  <a:gd name="connsiteY39" fmla="*/ 45244 h 840581"/>
                  <a:gd name="connsiteX40" fmla="*/ 609600 w 711994"/>
                  <a:gd name="connsiteY40" fmla="*/ 78581 h 840581"/>
                  <a:gd name="connsiteX41" fmla="*/ 538163 w 711994"/>
                  <a:gd name="connsiteY41" fmla="*/ 97631 h 840581"/>
                  <a:gd name="connsiteX42" fmla="*/ 433388 w 711994"/>
                  <a:gd name="connsiteY42" fmla="*/ 119063 h 840581"/>
                  <a:gd name="connsiteX43" fmla="*/ 338138 w 711994"/>
                  <a:gd name="connsiteY43" fmla="*/ 114300 h 840581"/>
                  <a:gd name="connsiteX44" fmla="*/ 219075 w 711994"/>
                  <a:gd name="connsiteY44" fmla="*/ 114300 h 840581"/>
                  <a:gd name="connsiteX45" fmla="*/ 152400 w 711994"/>
                  <a:gd name="connsiteY45" fmla="*/ 90488 h 840581"/>
                  <a:gd name="connsiteX46" fmla="*/ 100013 w 711994"/>
                  <a:gd name="connsiteY46" fmla="*/ 73819 h 840581"/>
                  <a:gd name="connsiteX47" fmla="*/ 61913 w 711994"/>
                  <a:gd name="connsiteY47" fmla="*/ 47625 h 840581"/>
                  <a:gd name="connsiteX48" fmla="*/ 0 w 711994"/>
                  <a:gd name="connsiteY48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66713 h 840581"/>
                  <a:gd name="connsiteX7" fmla="*/ 9526 w 711994"/>
                  <a:gd name="connsiteY7" fmla="*/ 423863 h 840581"/>
                  <a:gd name="connsiteX8" fmla="*/ 16669 w 711994"/>
                  <a:gd name="connsiteY8" fmla="*/ 492919 h 840581"/>
                  <a:gd name="connsiteX9" fmla="*/ 9525 w 711994"/>
                  <a:gd name="connsiteY9" fmla="*/ 526256 h 840581"/>
                  <a:gd name="connsiteX10" fmla="*/ 16669 w 711994"/>
                  <a:gd name="connsiteY10" fmla="*/ 581025 h 840581"/>
                  <a:gd name="connsiteX11" fmla="*/ 7144 w 711994"/>
                  <a:gd name="connsiteY11" fmla="*/ 626269 h 840581"/>
                  <a:gd name="connsiteX12" fmla="*/ 21432 w 711994"/>
                  <a:gd name="connsiteY12" fmla="*/ 673894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709455 w 711994"/>
                  <a:gd name="connsiteY25" fmla="*/ 605122 h 840581"/>
                  <a:gd name="connsiteX26" fmla="*/ 702469 w 711994"/>
                  <a:gd name="connsiteY26" fmla="*/ 566738 h 840581"/>
                  <a:gd name="connsiteX27" fmla="*/ 700088 w 711994"/>
                  <a:gd name="connsiteY27" fmla="*/ 526256 h 840581"/>
                  <a:gd name="connsiteX28" fmla="*/ 695168 w 711994"/>
                  <a:gd name="connsiteY28" fmla="*/ 486060 h 840581"/>
                  <a:gd name="connsiteX29" fmla="*/ 697707 w 711994"/>
                  <a:gd name="connsiteY29" fmla="*/ 445294 h 840581"/>
                  <a:gd name="connsiteX30" fmla="*/ 700088 w 711994"/>
                  <a:gd name="connsiteY30" fmla="*/ 409575 h 840581"/>
                  <a:gd name="connsiteX31" fmla="*/ 692945 w 711994"/>
                  <a:gd name="connsiteY31" fmla="*/ 357188 h 840581"/>
                  <a:gd name="connsiteX32" fmla="*/ 702470 w 711994"/>
                  <a:gd name="connsiteY32" fmla="*/ 302419 h 840581"/>
                  <a:gd name="connsiteX33" fmla="*/ 700088 w 711994"/>
                  <a:gd name="connsiteY33" fmla="*/ 235744 h 840581"/>
                  <a:gd name="connsiteX34" fmla="*/ 707231 w 711994"/>
                  <a:gd name="connsiteY34" fmla="*/ 171450 h 840581"/>
                  <a:gd name="connsiteX35" fmla="*/ 702469 w 711994"/>
                  <a:gd name="connsiteY35" fmla="*/ 109538 h 840581"/>
                  <a:gd name="connsiteX36" fmla="*/ 697707 w 711994"/>
                  <a:gd name="connsiteY36" fmla="*/ 71438 h 840581"/>
                  <a:gd name="connsiteX37" fmla="*/ 707232 w 711994"/>
                  <a:gd name="connsiteY37" fmla="*/ 11906 h 840581"/>
                  <a:gd name="connsiteX38" fmla="*/ 702469 w 711994"/>
                  <a:gd name="connsiteY38" fmla="*/ 2381 h 840581"/>
                  <a:gd name="connsiteX39" fmla="*/ 673894 w 711994"/>
                  <a:gd name="connsiteY39" fmla="*/ 45244 h 840581"/>
                  <a:gd name="connsiteX40" fmla="*/ 609600 w 711994"/>
                  <a:gd name="connsiteY40" fmla="*/ 78581 h 840581"/>
                  <a:gd name="connsiteX41" fmla="*/ 538163 w 711994"/>
                  <a:gd name="connsiteY41" fmla="*/ 97631 h 840581"/>
                  <a:gd name="connsiteX42" fmla="*/ 433388 w 711994"/>
                  <a:gd name="connsiteY42" fmla="*/ 119063 h 840581"/>
                  <a:gd name="connsiteX43" fmla="*/ 338138 w 711994"/>
                  <a:gd name="connsiteY43" fmla="*/ 114300 h 840581"/>
                  <a:gd name="connsiteX44" fmla="*/ 219075 w 711994"/>
                  <a:gd name="connsiteY44" fmla="*/ 114300 h 840581"/>
                  <a:gd name="connsiteX45" fmla="*/ 152400 w 711994"/>
                  <a:gd name="connsiteY45" fmla="*/ 90488 h 840581"/>
                  <a:gd name="connsiteX46" fmla="*/ 100013 w 711994"/>
                  <a:gd name="connsiteY46" fmla="*/ 73819 h 840581"/>
                  <a:gd name="connsiteX47" fmla="*/ 61913 w 711994"/>
                  <a:gd name="connsiteY47" fmla="*/ 47625 h 840581"/>
                  <a:gd name="connsiteX48" fmla="*/ 0 w 711994"/>
                  <a:gd name="connsiteY48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66713 h 840581"/>
                  <a:gd name="connsiteX7" fmla="*/ 9526 w 711994"/>
                  <a:gd name="connsiteY7" fmla="*/ 423863 h 840581"/>
                  <a:gd name="connsiteX8" fmla="*/ 16669 w 711994"/>
                  <a:gd name="connsiteY8" fmla="*/ 492919 h 840581"/>
                  <a:gd name="connsiteX9" fmla="*/ 9525 w 711994"/>
                  <a:gd name="connsiteY9" fmla="*/ 526256 h 840581"/>
                  <a:gd name="connsiteX10" fmla="*/ 16669 w 711994"/>
                  <a:gd name="connsiteY10" fmla="*/ 581025 h 840581"/>
                  <a:gd name="connsiteX11" fmla="*/ 7144 w 711994"/>
                  <a:gd name="connsiteY11" fmla="*/ 626269 h 840581"/>
                  <a:gd name="connsiteX12" fmla="*/ 21432 w 711994"/>
                  <a:gd name="connsiteY12" fmla="*/ 673894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697549 w 711994"/>
                  <a:gd name="connsiteY25" fmla="*/ 607503 h 840581"/>
                  <a:gd name="connsiteX26" fmla="*/ 702469 w 711994"/>
                  <a:gd name="connsiteY26" fmla="*/ 566738 h 840581"/>
                  <a:gd name="connsiteX27" fmla="*/ 700088 w 711994"/>
                  <a:gd name="connsiteY27" fmla="*/ 526256 h 840581"/>
                  <a:gd name="connsiteX28" fmla="*/ 695168 w 711994"/>
                  <a:gd name="connsiteY28" fmla="*/ 486060 h 840581"/>
                  <a:gd name="connsiteX29" fmla="*/ 697707 w 711994"/>
                  <a:gd name="connsiteY29" fmla="*/ 445294 h 840581"/>
                  <a:gd name="connsiteX30" fmla="*/ 700088 w 711994"/>
                  <a:gd name="connsiteY30" fmla="*/ 409575 h 840581"/>
                  <a:gd name="connsiteX31" fmla="*/ 692945 w 711994"/>
                  <a:gd name="connsiteY31" fmla="*/ 357188 h 840581"/>
                  <a:gd name="connsiteX32" fmla="*/ 702470 w 711994"/>
                  <a:gd name="connsiteY32" fmla="*/ 302419 h 840581"/>
                  <a:gd name="connsiteX33" fmla="*/ 700088 w 711994"/>
                  <a:gd name="connsiteY33" fmla="*/ 235744 h 840581"/>
                  <a:gd name="connsiteX34" fmla="*/ 707231 w 711994"/>
                  <a:gd name="connsiteY34" fmla="*/ 171450 h 840581"/>
                  <a:gd name="connsiteX35" fmla="*/ 702469 w 711994"/>
                  <a:gd name="connsiteY35" fmla="*/ 109538 h 840581"/>
                  <a:gd name="connsiteX36" fmla="*/ 697707 w 711994"/>
                  <a:gd name="connsiteY36" fmla="*/ 71438 h 840581"/>
                  <a:gd name="connsiteX37" fmla="*/ 707232 w 711994"/>
                  <a:gd name="connsiteY37" fmla="*/ 11906 h 840581"/>
                  <a:gd name="connsiteX38" fmla="*/ 702469 w 711994"/>
                  <a:gd name="connsiteY38" fmla="*/ 2381 h 840581"/>
                  <a:gd name="connsiteX39" fmla="*/ 673894 w 711994"/>
                  <a:gd name="connsiteY39" fmla="*/ 45244 h 840581"/>
                  <a:gd name="connsiteX40" fmla="*/ 609600 w 711994"/>
                  <a:gd name="connsiteY40" fmla="*/ 78581 h 840581"/>
                  <a:gd name="connsiteX41" fmla="*/ 538163 w 711994"/>
                  <a:gd name="connsiteY41" fmla="*/ 97631 h 840581"/>
                  <a:gd name="connsiteX42" fmla="*/ 433388 w 711994"/>
                  <a:gd name="connsiteY42" fmla="*/ 119063 h 840581"/>
                  <a:gd name="connsiteX43" fmla="*/ 338138 w 711994"/>
                  <a:gd name="connsiteY43" fmla="*/ 114300 h 840581"/>
                  <a:gd name="connsiteX44" fmla="*/ 219075 w 711994"/>
                  <a:gd name="connsiteY44" fmla="*/ 114300 h 840581"/>
                  <a:gd name="connsiteX45" fmla="*/ 152400 w 711994"/>
                  <a:gd name="connsiteY45" fmla="*/ 90488 h 840581"/>
                  <a:gd name="connsiteX46" fmla="*/ 100013 w 711994"/>
                  <a:gd name="connsiteY46" fmla="*/ 73819 h 840581"/>
                  <a:gd name="connsiteX47" fmla="*/ 61913 w 711994"/>
                  <a:gd name="connsiteY47" fmla="*/ 47625 h 840581"/>
                  <a:gd name="connsiteX48" fmla="*/ 0 w 711994"/>
                  <a:gd name="connsiteY48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66713 h 840581"/>
                  <a:gd name="connsiteX7" fmla="*/ 9526 w 711994"/>
                  <a:gd name="connsiteY7" fmla="*/ 423863 h 840581"/>
                  <a:gd name="connsiteX8" fmla="*/ 16669 w 711994"/>
                  <a:gd name="connsiteY8" fmla="*/ 492919 h 840581"/>
                  <a:gd name="connsiteX9" fmla="*/ 9525 w 711994"/>
                  <a:gd name="connsiteY9" fmla="*/ 526256 h 840581"/>
                  <a:gd name="connsiteX10" fmla="*/ 16669 w 711994"/>
                  <a:gd name="connsiteY10" fmla="*/ 581025 h 840581"/>
                  <a:gd name="connsiteX11" fmla="*/ 7144 w 711994"/>
                  <a:gd name="connsiteY11" fmla="*/ 626269 h 840581"/>
                  <a:gd name="connsiteX12" fmla="*/ 21432 w 711994"/>
                  <a:gd name="connsiteY12" fmla="*/ 673894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697549 w 711994"/>
                  <a:gd name="connsiteY25" fmla="*/ 607503 h 840581"/>
                  <a:gd name="connsiteX26" fmla="*/ 702469 w 711994"/>
                  <a:gd name="connsiteY26" fmla="*/ 566738 h 840581"/>
                  <a:gd name="connsiteX27" fmla="*/ 700088 w 711994"/>
                  <a:gd name="connsiteY27" fmla="*/ 526256 h 840581"/>
                  <a:gd name="connsiteX28" fmla="*/ 695168 w 711994"/>
                  <a:gd name="connsiteY28" fmla="*/ 486060 h 840581"/>
                  <a:gd name="connsiteX29" fmla="*/ 697707 w 711994"/>
                  <a:gd name="connsiteY29" fmla="*/ 445294 h 840581"/>
                  <a:gd name="connsiteX30" fmla="*/ 700088 w 711994"/>
                  <a:gd name="connsiteY30" fmla="*/ 409575 h 840581"/>
                  <a:gd name="connsiteX31" fmla="*/ 692945 w 711994"/>
                  <a:gd name="connsiteY31" fmla="*/ 357188 h 840581"/>
                  <a:gd name="connsiteX32" fmla="*/ 702470 w 711994"/>
                  <a:gd name="connsiteY32" fmla="*/ 302419 h 840581"/>
                  <a:gd name="connsiteX33" fmla="*/ 700088 w 711994"/>
                  <a:gd name="connsiteY33" fmla="*/ 235744 h 840581"/>
                  <a:gd name="connsiteX34" fmla="*/ 700088 w 711994"/>
                  <a:gd name="connsiteY34" fmla="*/ 164306 h 840581"/>
                  <a:gd name="connsiteX35" fmla="*/ 702469 w 711994"/>
                  <a:gd name="connsiteY35" fmla="*/ 109538 h 840581"/>
                  <a:gd name="connsiteX36" fmla="*/ 697707 w 711994"/>
                  <a:gd name="connsiteY36" fmla="*/ 71438 h 840581"/>
                  <a:gd name="connsiteX37" fmla="*/ 707232 w 711994"/>
                  <a:gd name="connsiteY37" fmla="*/ 11906 h 840581"/>
                  <a:gd name="connsiteX38" fmla="*/ 702469 w 711994"/>
                  <a:gd name="connsiteY38" fmla="*/ 2381 h 840581"/>
                  <a:gd name="connsiteX39" fmla="*/ 673894 w 711994"/>
                  <a:gd name="connsiteY39" fmla="*/ 45244 h 840581"/>
                  <a:gd name="connsiteX40" fmla="*/ 609600 w 711994"/>
                  <a:gd name="connsiteY40" fmla="*/ 78581 h 840581"/>
                  <a:gd name="connsiteX41" fmla="*/ 538163 w 711994"/>
                  <a:gd name="connsiteY41" fmla="*/ 97631 h 840581"/>
                  <a:gd name="connsiteX42" fmla="*/ 433388 w 711994"/>
                  <a:gd name="connsiteY42" fmla="*/ 119063 h 840581"/>
                  <a:gd name="connsiteX43" fmla="*/ 338138 w 711994"/>
                  <a:gd name="connsiteY43" fmla="*/ 114300 h 840581"/>
                  <a:gd name="connsiteX44" fmla="*/ 219075 w 711994"/>
                  <a:gd name="connsiteY44" fmla="*/ 114300 h 840581"/>
                  <a:gd name="connsiteX45" fmla="*/ 152400 w 711994"/>
                  <a:gd name="connsiteY45" fmla="*/ 90488 h 840581"/>
                  <a:gd name="connsiteX46" fmla="*/ 100013 w 711994"/>
                  <a:gd name="connsiteY46" fmla="*/ 73819 h 840581"/>
                  <a:gd name="connsiteX47" fmla="*/ 61913 w 711994"/>
                  <a:gd name="connsiteY47" fmla="*/ 47625 h 840581"/>
                  <a:gd name="connsiteX48" fmla="*/ 0 w 711994"/>
                  <a:gd name="connsiteY48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66713 h 840581"/>
                  <a:gd name="connsiteX7" fmla="*/ 9526 w 711994"/>
                  <a:gd name="connsiteY7" fmla="*/ 423863 h 840581"/>
                  <a:gd name="connsiteX8" fmla="*/ 16669 w 711994"/>
                  <a:gd name="connsiteY8" fmla="*/ 492919 h 840581"/>
                  <a:gd name="connsiteX9" fmla="*/ 9525 w 711994"/>
                  <a:gd name="connsiteY9" fmla="*/ 526256 h 840581"/>
                  <a:gd name="connsiteX10" fmla="*/ 16669 w 711994"/>
                  <a:gd name="connsiteY10" fmla="*/ 581025 h 840581"/>
                  <a:gd name="connsiteX11" fmla="*/ 7144 w 711994"/>
                  <a:gd name="connsiteY11" fmla="*/ 626269 h 840581"/>
                  <a:gd name="connsiteX12" fmla="*/ 21432 w 711994"/>
                  <a:gd name="connsiteY12" fmla="*/ 673894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697549 w 711994"/>
                  <a:gd name="connsiteY25" fmla="*/ 607503 h 840581"/>
                  <a:gd name="connsiteX26" fmla="*/ 702469 w 711994"/>
                  <a:gd name="connsiteY26" fmla="*/ 566738 h 840581"/>
                  <a:gd name="connsiteX27" fmla="*/ 700088 w 711994"/>
                  <a:gd name="connsiteY27" fmla="*/ 526256 h 840581"/>
                  <a:gd name="connsiteX28" fmla="*/ 695168 w 711994"/>
                  <a:gd name="connsiteY28" fmla="*/ 486060 h 840581"/>
                  <a:gd name="connsiteX29" fmla="*/ 697707 w 711994"/>
                  <a:gd name="connsiteY29" fmla="*/ 445294 h 840581"/>
                  <a:gd name="connsiteX30" fmla="*/ 700088 w 711994"/>
                  <a:gd name="connsiteY30" fmla="*/ 409575 h 840581"/>
                  <a:gd name="connsiteX31" fmla="*/ 692945 w 711994"/>
                  <a:gd name="connsiteY31" fmla="*/ 357188 h 840581"/>
                  <a:gd name="connsiteX32" fmla="*/ 702470 w 711994"/>
                  <a:gd name="connsiteY32" fmla="*/ 302419 h 840581"/>
                  <a:gd name="connsiteX33" fmla="*/ 692944 w 711994"/>
                  <a:gd name="connsiteY33" fmla="*/ 242888 h 840581"/>
                  <a:gd name="connsiteX34" fmla="*/ 700088 w 711994"/>
                  <a:gd name="connsiteY34" fmla="*/ 164306 h 840581"/>
                  <a:gd name="connsiteX35" fmla="*/ 702469 w 711994"/>
                  <a:gd name="connsiteY35" fmla="*/ 109538 h 840581"/>
                  <a:gd name="connsiteX36" fmla="*/ 697707 w 711994"/>
                  <a:gd name="connsiteY36" fmla="*/ 71438 h 840581"/>
                  <a:gd name="connsiteX37" fmla="*/ 707232 w 711994"/>
                  <a:gd name="connsiteY37" fmla="*/ 11906 h 840581"/>
                  <a:gd name="connsiteX38" fmla="*/ 702469 w 711994"/>
                  <a:gd name="connsiteY38" fmla="*/ 2381 h 840581"/>
                  <a:gd name="connsiteX39" fmla="*/ 673894 w 711994"/>
                  <a:gd name="connsiteY39" fmla="*/ 45244 h 840581"/>
                  <a:gd name="connsiteX40" fmla="*/ 609600 w 711994"/>
                  <a:gd name="connsiteY40" fmla="*/ 78581 h 840581"/>
                  <a:gd name="connsiteX41" fmla="*/ 538163 w 711994"/>
                  <a:gd name="connsiteY41" fmla="*/ 97631 h 840581"/>
                  <a:gd name="connsiteX42" fmla="*/ 433388 w 711994"/>
                  <a:gd name="connsiteY42" fmla="*/ 119063 h 840581"/>
                  <a:gd name="connsiteX43" fmla="*/ 338138 w 711994"/>
                  <a:gd name="connsiteY43" fmla="*/ 114300 h 840581"/>
                  <a:gd name="connsiteX44" fmla="*/ 219075 w 711994"/>
                  <a:gd name="connsiteY44" fmla="*/ 114300 h 840581"/>
                  <a:gd name="connsiteX45" fmla="*/ 152400 w 711994"/>
                  <a:gd name="connsiteY45" fmla="*/ 90488 h 840581"/>
                  <a:gd name="connsiteX46" fmla="*/ 100013 w 711994"/>
                  <a:gd name="connsiteY46" fmla="*/ 73819 h 840581"/>
                  <a:gd name="connsiteX47" fmla="*/ 61913 w 711994"/>
                  <a:gd name="connsiteY47" fmla="*/ 47625 h 840581"/>
                  <a:gd name="connsiteX48" fmla="*/ 0 w 711994"/>
                  <a:gd name="connsiteY48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66713 h 840581"/>
                  <a:gd name="connsiteX7" fmla="*/ 9526 w 711994"/>
                  <a:gd name="connsiteY7" fmla="*/ 423863 h 840581"/>
                  <a:gd name="connsiteX8" fmla="*/ 16669 w 711994"/>
                  <a:gd name="connsiteY8" fmla="*/ 492919 h 840581"/>
                  <a:gd name="connsiteX9" fmla="*/ 9525 w 711994"/>
                  <a:gd name="connsiteY9" fmla="*/ 526256 h 840581"/>
                  <a:gd name="connsiteX10" fmla="*/ 16669 w 711994"/>
                  <a:gd name="connsiteY10" fmla="*/ 581025 h 840581"/>
                  <a:gd name="connsiteX11" fmla="*/ 7144 w 711994"/>
                  <a:gd name="connsiteY11" fmla="*/ 626269 h 840581"/>
                  <a:gd name="connsiteX12" fmla="*/ 21432 w 711994"/>
                  <a:gd name="connsiteY12" fmla="*/ 673894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697549 w 711994"/>
                  <a:gd name="connsiteY25" fmla="*/ 607503 h 840581"/>
                  <a:gd name="connsiteX26" fmla="*/ 702469 w 711994"/>
                  <a:gd name="connsiteY26" fmla="*/ 566738 h 840581"/>
                  <a:gd name="connsiteX27" fmla="*/ 700088 w 711994"/>
                  <a:gd name="connsiteY27" fmla="*/ 526256 h 840581"/>
                  <a:gd name="connsiteX28" fmla="*/ 695168 w 711994"/>
                  <a:gd name="connsiteY28" fmla="*/ 486060 h 840581"/>
                  <a:gd name="connsiteX29" fmla="*/ 692945 w 711994"/>
                  <a:gd name="connsiteY29" fmla="*/ 452438 h 840581"/>
                  <a:gd name="connsiteX30" fmla="*/ 700088 w 711994"/>
                  <a:gd name="connsiteY30" fmla="*/ 409575 h 840581"/>
                  <a:gd name="connsiteX31" fmla="*/ 692945 w 711994"/>
                  <a:gd name="connsiteY31" fmla="*/ 357188 h 840581"/>
                  <a:gd name="connsiteX32" fmla="*/ 702470 w 711994"/>
                  <a:gd name="connsiteY32" fmla="*/ 302419 h 840581"/>
                  <a:gd name="connsiteX33" fmla="*/ 692944 w 711994"/>
                  <a:gd name="connsiteY33" fmla="*/ 242888 h 840581"/>
                  <a:gd name="connsiteX34" fmla="*/ 700088 w 711994"/>
                  <a:gd name="connsiteY34" fmla="*/ 164306 h 840581"/>
                  <a:gd name="connsiteX35" fmla="*/ 702469 w 711994"/>
                  <a:gd name="connsiteY35" fmla="*/ 109538 h 840581"/>
                  <a:gd name="connsiteX36" fmla="*/ 697707 w 711994"/>
                  <a:gd name="connsiteY36" fmla="*/ 71438 h 840581"/>
                  <a:gd name="connsiteX37" fmla="*/ 707232 w 711994"/>
                  <a:gd name="connsiteY37" fmla="*/ 11906 h 840581"/>
                  <a:gd name="connsiteX38" fmla="*/ 702469 w 711994"/>
                  <a:gd name="connsiteY38" fmla="*/ 2381 h 840581"/>
                  <a:gd name="connsiteX39" fmla="*/ 673894 w 711994"/>
                  <a:gd name="connsiteY39" fmla="*/ 45244 h 840581"/>
                  <a:gd name="connsiteX40" fmla="*/ 609600 w 711994"/>
                  <a:gd name="connsiteY40" fmla="*/ 78581 h 840581"/>
                  <a:gd name="connsiteX41" fmla="*/ 538163 w 711994"/>
                  <a:gd name="connsiteY41" fmla="*/ 97631 h 840581"/>
                  <a:gd name="connsiteX42" fmla="*/ 433388 w 711994"/>
                  <a:gd name="connsiteY42" fmla="*/ 119063 h 840581"/>
                  <a:gd name="connsiteX43" fmla="*/ 338138 w 711994"/>
                  <a:gd name="connsiteY43" fmla="*/ 114300 h 840581"/>
                  <a:gd name="connsiteX44" fmla="*/ 219075 w 711994"/>
                  <a:gd name="connsiteY44" fmla="*/ 114300 h 840581"/>
                  <a:gd name="connsiteX45" fmla="*/ 152400 w 711994"/>
                  <a:gd name="connsiteY45" fmla="*/ 90488 h 840581"/>
                  <a:gd name="connsiteX46" fmla="*/ 100013 w 711994"/>
                  <a:gd name="connsiteY46" fmla="*/ 73819 h 840581"/>
                  <a:gd name="connsiteX47" fmla="*/ 61913 w 711994"/>
                  <a:gd name="connsiteY47" fmla="*/ 47625 h 840581"/>
                  <a:gd name="connsiteX48" fmla="*/ 0 w 711994"/>
                  <a:gd name="connsiteY48" fmla="*/ 0 h 840581"/>
                  <a:gd name="connsiteX0" fmla="*/ 0 w 711994"/>
                  <a:gd name="connsiteY0" fmla="*/ 0 h 840581"/>
                  <a:gd name="connsiteX1" fmla="*/ 16669 w 711994"/>
                  <a:gd name="connsiteY1" fmla="*/ 90488 h 840581"/>
                  <a:gd name="connsiteX2" fmla="*/ 19050 w 711994"/>
                  <a:gd name="connsiteY2" fmla="*/ 154781 h 840581"/>
                  <a:gd name="connsiteX3" fmla="*/ 7144 w 711994"/>
                  <a:gd name="connsiteY3" fmla="*/ 207169 h 840581"/>
                  <a:gd name="connsiteX4" fmla="*/ 9525 w 711994"/>
                  <a:gd name="connsiteY4" fmla="*/ 278606 h 840581"/>
                  <a:gd name="connsiteX5" fmla="*/ 14288 w 711994"/>
                  <a:gd name="connsiteY5" fmla="*/ 316706 h 840581"/>
                  <a:gd name="connsiteX6" fmla="*/ 21432 w 711994"/>
                  <a:gd name="connsiteY6" fmla="*/ 366713 h 840581"/>
                  <a:gd name="connsiteX7" fmla="*/ 9526 w 711994"/>
                  <a:gd name="connsiteY7" fmla="*/ 423863 h 840581"/>
                  <a:gd name="connsiteX8" fmla="*/ 16669 w 711994"/>
                  <a:gd name="connsiteY8" fmla="*/ 492919 h 840581"/>
                  <a:gd name="connsiteX9" fmla="*/ 9525 w 711994"/>
                  <a:gd name="connsiteY9" fmla="*/ 526256 h 840581"/>
                  <a:gd name="connsiteX10" fmla="*/ 16669 w 711994"/>
                  <a:gd name="connsiteY10" fmla="*/ 581025 h 840581"/>
                  <a:gd name="connsiteX11" fmla="*/ 7144 w 711994"/>
                  <a:gd name="connsiteY11" fmla="*/ 626269 h 840581"/>
                  <a:gd name="connsiteX12" fmla="*/ 21432 w 711994"/>
                  <a:gd name="connsiteY12" fmla="*/ 673894 h 840581"/>
                  <a:gd name="connsiteX13" fmla="*/ 26194 w 711994"/>
                  <a:gd name="connsiteY13" fmla="*/ 716756 h 840581"/>
                  <a:gd name="connsiteX14" fmla="*/ 35719 w 711994"/>
                  <a:gd name="connsiteY14" fmla="*/ 745331 h 840581"/>
                  <a:gd name="connsiteX15" fmla="*/ 64294 w 711994"/>
                  <a:gd name="connsiteY15" fmla="*/ 776288 h 840581"/>
                  <a:gd name="connsiteX16" fmla="*/ 159544 w 711994"/>
                  <a:gd name="connsiteY16" fmla="*/ 812006 h 840581"/>
                  <a:gd name="connsiteX17" fmla="*/ 252413 w 711994"/>
                  <a:gd name="connsiteY17" fmla="*/ 831056 h 840581"/>
                  <a:gd name="connsiteX18" fmla="*/ 385763 w 711994"/>
                  <a:gd name="connsiteY18" fmla="*/ 840581 h 840581"/>
                  <a:gd name="connsiteX19" fmla="*/ 495300 w 711994"/>
                  <a:gd name="connsiteY19" fmla="*/ 823913 h 840581"/>
                  <a:gd name="connsiteX20" fmla="*/ 604838 w 711994"/>
                  <a:gd name="connsiteY20" fmla="*/ 800100 h 840581"/>
                  <a:gd name="connsiteX21" fmla="*/ 664369 w 711994"/>
                  <a:gd name="connsiteY21" fmla="*/ 776288 h 840581"/>
                  <a:gd name="connsiteX22" fmla="*/ 697707 w 711994"/>
                  <a:gd name="connsiteY22" fmla="*/ 726281 h 840581"/>
                  <a:gd name="connsiteX23" fmla="*/ 709613 w 711994"/>
                  <a:gd name="connsiteY23" fmla="*/ 685800 h 840581"/>
                  <a:gd name="connsiteX24" fmla="*/ 711994 w 711994"/>
                  <a:gd name="connsiteY24" fmla="*/ 642938 h 840581"/>
                  <a:gd name="connsiteX25" fmla="*/ 699930 w 711994"/>
                  <a:gd name="connsiteY25" fmla="*/ 607503 h 840581"/>
                  <a:gd name="connsiteX26" fmla="*/ 702469 w 711994"/>
                  <a:gd name="connsiteY26" fmla="*/ 566738 h 840581"/>
                  <a:gd name="connsiteX27" fmla="*/ 700088 w 711994"/>
                  <a:gd name="connsiteY27" fmla="*/ 526256 h 840581"/>
                  <a:gd name="connsiteX28" fmla="*/ 695168 w 711994"/>
                  <a:gd name="connsiteY28" fmla="*/ 486060 h 840581"/>
                  <a:gd name="connsiteX29" fmla="*/ 692945 w 711994"/>
                  <a:gd name="connsiteY29" fmla="*/ 452438 h 840581"/>
                  <a:gd name="connsiteX30" fmla="*/ 700088 w 711994"/>
                  <a:gd name="connsiteY30" fmla="*/ 409575 h 840581"/>
                  <a:gd name="connsiteX31" fmla="*/ 692945 w 711994"/>
                  <a:gd name="connsiteY31" fmla="*/ 357188 h 840581"/>
                  <a:gd name="connsiteX32" fmla="*/ 702470 w 711994"/>
                  <a:gd name="connsiteY32" fmla="*/ 302419 h 840581"/>
                  <a:gd name="connsiteX33" fmla="*/ 692944 w 711994"/>
                  <a:gd name="connsiteY33" fmla="*/ 242888 h 840581"/>
                  <a:gd name="connsiteX34" fmla="*/ 700088 w 711994"/>
                  <a:gd name="connsiteY34" fmla="*/ 164306 h 840581"/>
                  <a:gd name="connsiteX35" fmla="*/ 702469 w 711994"/>
                  <a:gd name="connsiteY35" fmla="*/ 109538 h 840581"/>
                  <a:gd name="connsiteX36" fmla="*/ 697707 w 711994"/>
                  <a:gd name="connsiteY36" fmla="*/ 71438 h 840581"/>
                  <a:gd name="connsiteX37" fmla="*/ 707232 w 711994"/>
                  <a:gd name="connsiteY37" fmla="*/ 11906 h 840581"/>
                  <a:gd name="connsiteX38" fmla="*/ 702469 w 711994"/>
                  <a:gd name="connsiteY38" fmla="*/ 2381 h 840581"/>
                  <a:gd name="connsiteX39" fmla="*/ 673894 w 711994"/>
                  <a:gd name="connsiteY39" fmla="*/ 45244 h 840581"/>
                  <a:gd name="connsiteX40" fmla="*/ 609600 w 711994"/>
                  <a:gd name="connsiteY40" fmla="*/ 78581 h 840581"/>
                  <a:gd name="connsiteX41" fmla="*/ 538163 w 711994"/>
                  <a:gd name="connsiteY41" fmla="*/ 97631 h 840581"/>
                  <a:gd name="connsiteX42" fmla="*/ 433388 w 711994"/>
                  <a:gd name="connsiteY42" fmla="*/ 119063 h 840581"/>
                  <a:gd name="connsiteX43" fmla="*/ 338138 w 711994"/>
                  <a:gd name="connsiteY43" fmla="*/ 114300 h 840581"/>
                  <a:gd name="connsiteX44" fmla="*/ 219075 w 711994"/>
                  <a:gd name="connsiteY44" fmla="*/ 114300 h 840581"/>
                  <a:gd name="connsiteX45" fmla="*/ 152400 w 711994"/>
                  <a:gd name="connsiteY45" fmla="*/ 90488 h 840581"/>
                  <a:gd name="connsiteX46" fmla="*/ 100013 w 711994"/>
                  <a:gd name="connsiteY46" fmla="*/ 73819 h 840581"/>
                  <a:gd name="connsiteX47" fmla="*/ 61913 w 711994"/>
                  <a:gd name="connsiteY47" fmla="*/ 47625 h 840581"/>
                  <a:gd name="connsiteX48" fmla="*/ 0 w 711994"/>
                  <a:gd name="connsiteY48" fmla="*/ 0 h 84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11994" h="840581">
                    <a:moveTo>
                      <a:pt x="0" y="0"/>
                    </a:moveTo>
                    <a:lnTo>
                      <a:pt x="16669" y="90488"/>
                    </a:lnTo>
                    <a:cubicBezTo>
                      <a:pt x="17463" y="111919"/>
                      <a:pt x="18256" y="133350"/>
                      <a:pt x="19050" y="154781"/>
                    </a:cubicBezTo>
                    <a:lnTo>
                      <a:pt x="7144" y="207169"/>
                    </a:lnTo>
                    <a:cubicBezTo>
                      <a:pt x="7938" y="230981"/>
                      <a:pt x="8731" y="254794"/>
                      <a:pt x="9525" y="278606"/>
                    </a:cubicBezTo>
                    <a:lnTo>
                      <a:pt x="14288" y="316706"/>
                    </a:lnTo>
                    <a:lnTo>
                      <a:pt x="21432" y="366713"/>
                    </a:lnTo>
                    <a:lnTo>
                      <a:pt x="9526" y="423863"/>
                    </a:lnTo>
                    <a:cubicBezTo>
                      <a:pt x="9526" y="444500"/>
                      <a:pt x="16669" y="472282"/>
                      <a:pt x="16669" y="492919"/>
                    </a:cubicBezTo>
                    <a:cubicBezTo>
                      <a:pt x="16669" y="506413"/>
                      <a:pt x="9525" y="511572"/>
                      <a:pt x="9525" y="526256"/>
                    </a:cubicBezTo>
                    <a:cubicBezTo>
                      <a:pt x="9525" y="540940"/>
                      <a:pt x="14288" y="562769"/>
                      <a:pt x="16669" y="581025"/>
                    </a:cubicBezTo>
                    <a:cubicBezTo>
                      <a:pt x="15875" y="599281"/>
                      <a:pt x="7938" y="608013"/>
                      <a:pt x="7144" y="626269"/>
                    </a:cubicBezTo>
                    <a:lnTo>
                      <a:pt x="21432" y="673894"/>
                    </a:lnTo>
                    <a:lnTo>
                      <a:pt x="26194" y="716756"/>
                    </a:lnTo>
                    <a:lnTo>
                      <a:pt x="35719" y="745331"/>
                    </a:lnTo>
                    <a:lnTo>
                      <a:pt x="64294" y="776288"/>
                    </a:lnTo>
                    <a:lnTo>
                      <a:pt x="159544" y="812006"/>
                    </a:lnTo>
                    <a:lnTo>
                      <a:pt x="252413" y="831056"/>
                    </a:lnTo>
                    <a:lnTo>
                      <a:pt x="385763" y="840581"/>
                    </a:lnTo>
                    <a:lnTo>
                      <a:pt x="495300" y="823913"/>
                    </a:lnTo>
                    <a:lnTo>
                      <a:pt x="604838" y="800100"/>
                    </a:lnTo>
                    <a:lnTo>
                      <a:pt x="664369" y="776288"/>
                    </a:lnTo>
                    <a:lnTo>
                      <a:pt x="697707" y="726281"/>
                    </a:lnTo>
                    <a:lnTo>
                      <a:pt x="709613" y="685800"/>
                    </a:lnTo>
                    <a:lnTo>
                      <a:pt x="711994" y="642938"/>
                    </a:lnTo>
                    <a:lnTo>
                      <a:pt x="699930" y="607503"/>
                    </a:lnTo>
                    <a:lnTo>
                      <a:pt x="702469" y="566738"/>
                    </a:lnTo>
                    <a:lnTo>
                      <a:pt x="700088" y="526256"/>
                    </a:lnTo>
                    <a:cubicBezTo>
                      <a:pt x="698871" y="511222"/>
                      <a:pt x="695565" y="499554"/>
                      <a:pt x="695168" y="486060"/>
                    </a:cubicBezTo>
                    <a:cubicBezTo>
                      <a:pt x="694771" y="472566"/>
                      <a:pt x="692522" y="463598"/>
                      <a:pt x="692945" y="452438"/>
                    </a:cubicBezTo>
                    <a:lnTo>
                      <a:pt x="700088" y="409575"/>
                    </a:lnTo>
                    <a:lnTo>
                      <a:pt x="692945" y="357188"/>
                    </a:lnTo>
                    <a:lnTo>
                      <a:pt x="702470" y="302419"/>
                    </a:lnTo>
                    <a:lnTo>
                      <a:pt x="692944" y="242888"/>
                    </a:lnTo>
                    <a:lnTo>
                      <a:pt x="700088" y="164306"/>
                    </a:lnTo>
                    <a:lnTo>
                      <a:pt x="702469" y="109538"/>
                    </a:lnTo>
                    <a:lnTo>
                      <a:pt x="697707" y="71438"/>
                    </a:lnTo>
                    <a:lnTo>
                      <a:pt x="707232" y="11906"/>
                    </a:lnTo>
                    <a:lnTo>
                      <a:pt x="702469" y="2381"/>
                    </a:lnTo>
                    <a:lnTo>
                      <a:pt x="673894" y="45244"/>
                    </a:lnTo>
                    <a:lnTo>
                      <a:pt x="609600" y="78581"/>
                    </a:lnTo>
                    <a:lnTo>
                      <a:pt x="538163" y="97631"/>
                    </a:lnTo>
                    <a:lnTo>
                      <a:pt x="433388" y="119063"/>
                    </a:lnTo>
                    <a:lnTo>
                      <a:pt x="338138" y="114300"/>
                    </a:lnTo>
                    <a:lnTo>
                      <a:pt x="219075" y="114300"/>
                    </a:lnTo>
                    <a:lnTo>
                      <a:pt x="152400" y="90488"/>
                    </a:lnTo>
                    <a:lnTo>
                      <a:pt x="100013" y="73819"/>
                    </a:lnTo>
                    <a:lnTo>
                      <a:pt x="61913" y="47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円/楕円 317"/>
              <p:cNvSpPr/>
              <p:nvPr/>
            </p:nvSpPr>
            <p:spPr>
              <a:xfrm>
                <a:off x="4531163" y="5125731"/>
                <a:ext cx="700088" cy="26925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円/楕円 318"/>
              <p:cNvSpPr/>
              <p:nvPr/>
            </p:nvSpPr>
            <p:spPr>
              <a:xfrm>
                <a:off x="4627770" y="5247958"/>
                <a:ext cx="495384" cy="11588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22" name="フリーフォーム 321"/>
            <p:cNvSpPr/>
            <p:nvPr/>
          </p:nvSpPr>
          <p:spPr>
            <a:xfrm>
              <a:off x="6840296" y="1549401"/>
              <a:ext cx="812358" cy="864420"/>
            </a:xfrm>
            <a:custGeom>
              <a:avLst/>
              <a:gdLst>
                <a:gd name="connsiteX0" fmla="*/ 26194 w 597694"/>
                <a:gd name="connsiteY0" fmla="*/ 526256 h 528638"/>
                <a:gd name="connsiteX1" fmla="*/ 0 w 597694"/>
                <a:gd name="connsiteY1" fmla="*/ 469106 h 528638"/>
                <a:gd name="connsiteX2" fmla="*/ 40482 w 597694"/>
                <a:gd name="connsiteY2" fmla="*/ 419100 h 528638"/>
                <a:gd name="connsiteX3" fmla="*/ 76200 w 597694"/>
                <a:gd name="connsiteY3" fmla="*/ 357188 h 528638"/>
                <a:gd name="connsiteX4" fmla="*/ 40482 w 597694"/>
                <a:gd name="connsiteY4" fmla="*/ 297656 h 528638"/>
                <a:gd name="connsiteX5" fmla="*/ 26194 w 597694"/>
                <a:gd name="connsiteY5" fmla="*/ 242888 h 528638"/>
                <a:gd name="connsiteX6" fmla="*/ 50007 w 597694"/>
                <a:gd name="connsiteY6" fmla="*/ 214313 h 528638"/>
                <a:gd name="connsiteX7" fmla="*/ 97632 w 597694"/>
                <a:gd name="connsiteY7" fmla="*/ 180975 h 528638"/>
                <a:gd name="connsiteX8" fmla="*/ 157163 w 597694"/>
                <a:gd name="connsiteY8" fmla="*/ 145256 h 528638"/>
                <a:gd name="connsiteX9" fmla="*/ 166688 w 597694"/>
                <a:gd name="connsiteY9" fmla="*/ 95250 h 528638"/>
                <a:gd name="connsiteX10" fmla="*/ 166688 w 597694"/>
                <a:gd name="connsiteY10" fmla="*/ 73819 h 528638"/>
                <a:gd name="connsiteX11" fmla="*/ 202407 w 597694"/>
                <a:gd name="connsiteY11" fmla="*/ 30956 h 528638"/>
                <a:gd name="connsiteX12" fmla="*/ 259557 w 597694"/>
                <a:gd name="connsiteY12" fmla="*/ 9525 h 528638"/>
                <a:gd name="connsiteX13" fmla="*/ 283369 w 597694"/>
                <a:gd name="connsiteY13" fmla="*/ 4763 h 528638"/>
                <a:gd name="connsiteX14" fmla="*/ 409575 w 597694"/>
                <a:gd name="connsiteY14" fmla="*/ 0 h 528638"/>
                <a:gd name="connsiteX15" fmla="*/ 571500 w 597694"/>
                <a:gd name="connsiteY15" fmla="*/ 11906 h 528638"/>
                <a:gd name="connsiteX16" fmla="*/ 597694 w 597694"/>
                <a:gd name="connsiteY16" fmla="*/ 19050 h 528638"/>
                <a:gd name="connsiteX17" fmla="*/ 528638 w 597694"/>
                <a:gd name="connsiteY17" fmla="*/ 78581 h 528638"/>
                <a:gd name="connsiteX18" fmla="*/ 535782 w 597694"/>
                <a:gd name="connsiteY18" fmla="*/ 152400 h 528638"/>
                <a:gd name="connsiteX19" fmla="*/ 414338 w 597694"/>
                <a:gd name="connsiteY19" fmla="*/ 207169 h 528638"/>
                <a:gd name="connsiteX20" fmla="*/ 383382 w 597694"/>
                <a:gd name="connsiteY20" fmla="*/ 295275 h 528638"/>
                <a:gd name="connsiteX21" fmla="*/ 409575 w 597694"/>
                <a:gd name="connsiteY21" fmla="*/ 347663 h 528638"/>
                <a:gd name="connsiteX22" fmla="*/ 342900 w 597694"/>
                <a:gd name="connsiteY22" fmla="*/ 373856 h 528638"/>
                <a:gd name="connsiteX23" fmla="*/ 271463 w 597694"/>
                <a:gd name="connsiteY23" fmla="*/ 419100 h 528638"/>
                <a:gd name="connsiteX24" fmla="*/ 283369 w 597694"/>
                <a:gd name="connsiteY24" fmla="*/ 450056 h 528638"/>
                <a:gd name="connsiteX25" fmla="*/ 288132 w 597694"/>
                <a:gd name="connsiteY25" fmla="*/ 492919 h 528638"/>
                <a:gd name="connsiteX26" fmla="*/ 266700 w 597694"/>
                <a:gd name="connsiteY26" fmla="*/ 504825 h 528638"/>
                <a:gd name="connsiteX27" fmla="*/ 250032 w 597694"/>
                <a:gd name="connsiteY27" fmla="*/ 523875 h 528638"/>
                <a:gd name="connsiteX28" fmla="*/ 247650 w 597694"/>
                <a:gd name="connsiteY28" fmla="*/ 528638 h 528638"/>
                <a:gd name="connsiteX29" fmla="*/ 247650 w 597694"/>
                <a:gd name="connsiteY29" fmla="*/ 528638 h 528638"/>
                <a:gd name="connsiteX30" fmla="*/ 216694 w 597694"/>
                <a:gd name="connsiteY30" fmla="*/ 519113 h 528638"/>
                <a:gd name="connsiteX31" fmla="*/ 169069 w 597694"/>
                <a:gd name="connsiteY31" fmla="*/ 511969 h 528638"/>
                <a:gd name="connsiteX32" fmla="*/ 135732 w 597694"/>
                <a:gd name="connsiteY32" fmla="*/ 514350 h 528638"/>
                <a:gd name="connsiteX33" fmla="*/ 26194 w 597694"/>
                <a:gd name="connsiteY33" fmla="*/ 526256 h 528638"/>
                <a:gd name="connsiteX0" fmla="*/ 26194 w 612775"/>
                <a:gd name="connsiteY0" fmla="*/ 669925 h 672307"/>
                <a:gd name="connsiteX1" fmla="*/ 0 w 612775"/>
                <a:gd name="connsiteY1" fmla="*/ 612775 h 672307"/>
                <a:gd name="connsiteX2" fmla="*/ 40482 w 612775"/>
                <a:gd name="connsiteY2" fmla="*/ 562769 h 672307"/>
                <a:gd name="connsiteX3" fmla="*/ 76200 w 612775"/>
                <a:gd name="connsiteY3" fmla="*/ 500857 h 672307"/>
                <a:gd name="connsiteX4" fmla="*/ 40482 w 612775"/>
                <a:gd name="connsiteY4" fmla="*/ 441325 h 672307"/>
                <a:gd name="connsiteX5" fmla="*/ 26194 w 612775"/>
                <a:gd name="connsiteY5" fmla="*/ 386557 h 672307"/>
                <a:gd name="connsiteX6" fmla="*/ 50007 w 612775"/>
                <a:gd name="connsiteY6" fmla="*/ 357982 h 672307"/>
                <a:gd name="connsiteX7" fmla="*/ 97632 w 612775"/>
                <a:gd name="connsiteY7" fmla="*/ 324644 h 672307"/>
                <a:gd name="connsiteX8" fmla="*/ 157163 w 612775"/>
                <a:gd name="connsiteY8" fmla="*/ 288925 h 672307"/>
                <a:gd name="connsiteX9" fmla="*/ 166688 w 612775"/>
                <a:gd name="connsiteY9" fmla="*/ 238919 h 672307"/>
                <a:gd name="connsiteX10" fmla="*/ 166688 w 612775"/>
                <a:gd name="connsiteY10" fmla="*/ 217488 h 672307"/>
                <a:gd name="connsiteX11" fmla="*/ 202407 w 612775"/>
                <a:gd name="connsiteY11" fmla="*/ 174625 h 672307"/>
                <a:gd name="connsiteX12" fmla="*/ 259557 w 612775"/>
                <a:gd name="connsiteY12" fmla="*/ 153194 h 672307"/>
                <a:gd name="connsiteX13" fmla="*/ 283369 w 612775"/>
                <a:gd name="connsiteY13" fmla="*/ 148432 h 672307"/>
                <a:gd name="connsiteX14" fmla="*/ 409575 w 612775"/>
                <a:gd name="connsiteY14" fmla="*/ 143669 h 672307"/>
                <a:gd name="connsiteX15" fmla="*/ 612775 w 612775"/>
                <a:gd name="connsiteY15" fmla="*/ 0 h 672307"/>
                <a:gd name="connsiteX16" fmla="*/ 597694 w 612775"/>
                <a:gd name="connsiteY16" fmla="*/ 162719 h 672307"/>
                <a:gd name="connsiteX17" fmla="*/ 528638 w 612775"/>
                <a:gd name="connsiteY17" fmla="*/ 222250 h 672307"/>
                <a:gd name="connsiteX18" fmla="*/ 535782 w 612775"/>
                <a:gd name="connsiteY18" fmla="*/ 296069 h 672307"/>
                <a:gd name="connsiteX19" fmla="*/ 414338 w 612775"/>
                <a:gd name="connsiteY19" fmla="*/ 350838 h 672307"/>
                <a:gd name="connsiteX20" fmla="*/ 383382 w 612775"/>
                <a:gd name="connsiteY20" fmla="*/ 438944 h 672307"/>
                <a:gd name="connsiteX21" fmla="*/ 409575 w 612775"/>
                <a:gd name="connsiteY21" fmla="*/ 491332 h 672307"/>
                <a:gd name="connsiteX22" fmla="*/ 342900 w 612775"/>
                <a:gd name="connsiteY22" fmla="*/ 517525 h 672307"/>
                <a:gd name="connsiteX23" fmla="*/ 271463 w 612775"/>
                <a:gd name="connsiteY23" fmla="*/ 562769 h 672307"/>
                <a:gd name="connsiteX24" fmla="*/ 283369 w 612775"/>
                <a:gd name="connsiteY24" fmla="*/ 593725 h 672307"/>
                <a:gd name="connsiteX25" fmla="*/ 288132 w 612775"/>
                <a:gd name="connsiteY25" fmla="*/ 636588 h 672307"/>
                <a:gd name="connsiteX26" fmla="*/ 266700 w 612775"/>
                <a:gd name="connsiteY26" fmla="*/ 648494 h 672307"/>
                <a:gd name="connsiteX27" fmla="*/ 250032 w 612775"/>
                <a:gd name="connsiteY27" fmla="*/ 667544 h 672307"/>
                <a:gd name="connsiteX28" fmla="*/ 247650 w 612775"/>
                <a:gd name="connsiteY28" fmla="*/ 672307 h 672307"/>
                <a:gd name="connsiteX29" fmla="*/ 247650 w 612775"/>
                <a:gd name="connsiteY29" fmla="*/ 672307 h 672307"/>
                <a:gd name="connsiteX30" fmla="*/ 216694 w 612775"/>
                <a:gd name="connsiteY30" fmla="*/ 662782 h 672307"/>
                <a:gd name="connsiteX31" fmla="*/ 169069 w 612775"/>
                <a:gd name="connsiteY31" fmla="*/ 655638 h 672307"/>
                <a:gd name="connsiteX32" fmla="*/ 135732 w 612775"/>
                <a:gd name="connsiteY32" fmla="*/ 658019 h 672307"/>
                <a:gd name="connsiteX33" fmla="*/ 26194 w 612775"/>
                <a:gd name="connsiteY33" fmla="*/ 669925 h 672307"/>
                <a:gd name="connsiteX0" fmla="*/ 26194 w 612775"/>
                <a:gd name="connsiteY0" fmla="*/ 732631 h 735013"/>
                <a:gd name="connsiteX1" fmla="*/ 0 w 612775"/>
                <a:gd name="connsiteY1" fmla="*/ 675481 h 735013"/>
                <a:gd name="connsiteX2" fmla="*/ 40482 w 612775"/>
                <a:gd name="connsiteY2" fmla="*/ 625475 h 735013"/>
                <a:gd name="connsiteX3" fmla="*/ 76200 w 612775"/>
                <a:gd name="connsiteY3" fmla="*/ 563563 h 735013"/>
                <a:gd name="connsiteX4" fmla="*/ 40482 w 612775"/>
                <a:gd name="connsiteY4" fmla="*/ 504031 h 735013"/>
                <a:gd name="connsiteX5" fmla="*/ 26194 w 612775"/>
                <a:gd name="connsiteY5" fmla="*/ 449263 h 735013"/>
                <a:gd name="connsiteX6" fmla="*/ 50007 w 612775"/>
                <a:gd name="connsiteY6" fmla="*/ 420688 h 735013"/>
                <a:gd name="connsiteX7" fmla="*/ 97632 w 612775"/>
                <a:gd name="connsiteY7" fmla="*/ 387350 h 735013"/>
                <a:gd name="connsiteX8" fmla="*/ 157163 w 612775"/>
                <a:gd name="connsiteY8" fmla="*/ 351631 h 735013"/>
                <a:gd name="connsiteX9" fmla="*/ 166688 w 612775"/>
                <a:gd name="connsiteY9" fmla="*/ 301625 h 735013"/>
                <a:gd name="connsiteX10" fmla="*/ 166688 w 612775"/>
                <a:gd name="connsiteY10" fmla="*/ 280194 h 735013"/>
                <a:gd name="connsiteX11" fmla="*/ 202407 w 612775"/>
                <a:gd name="connsiteY11" fmla="*/ 237331 h 735013"/>
                <a:gd name="connsiteX12" fmla="*/ 259557 w 612775"/>
                <a:gd name="connsiteY12" fmla="*/ 215900 h 735013"/>
                <a:gd name="connsiteX13" fmla="*/ 283369 w 612775"/>
                <a:gd name="connsiteY13" fmla="*/ 211138 h 735013"/>
                <a:gd name="connsiteX14" fmla="*/ 412750 w 612775"/>
                <a:gd name="connsiteY14" fmla="*/ 0 h 735013"/>
                <a:gd name="connsiteX15" fmla="*/ 612775 w 612775"/>
                <a:gd name="connsiteY15" fmla="*/ 62706 h 735013"/>
                <a:gd name="connsiteX16" fmla="*/ 597694 w 612775"/>
                <a:gd name="connsiteY16" fmla="*/ 225425 h 735013"/>
                <a:gd name="connsiteX17" fmla="*/ 528638 w 612775"/>
                <a:gd name="connsiteY17" fmla="*/ 284956 h 735013"/>
                <a:gd name="connsiteX18" fmla="*/ 535782 w 612775"/>
                <a:gd name="connsiteY18" fmla="*/ 358775 h 735013"/>
                <a:gd name="connsiteX19" fmla="*/ 414338 w 612775"/>
                <a:gd name="connsiteY19" fmla="*/ 413544 h 735013"/>
                <a:gd name="connsiteX20" fmla="*/ 383382 w 612775"/>
                <a:gd name="connsiteY20" fmla="*/ 501650 h 735013"/>
                <a:gd name="connsiteX21" fmla="*/ 409575 w 612775"/>
                <a:gd name="connsiteY21" fmla="*/ 554038 h 735013"/>
                <a:gd name="connsiteX22" fmla="*/ 342900 w 612775"/>
                <a:gd name="connsiteY22" fmla="*/ 580231 h 735013"/>
                <a:gd name="connsiteX23" fmla="*/ 271463 w 612775"/>
                <a:gd name="connsiteY23" fmla="*/ 625475 h 735013"/>
                <a:gd name="connsiteX24" fmla="*/ 283369 w 612775"/>
                <a:gd name="connsiteY24" fmla="*/ 656431 h 735013"/>
                <a:gd name="connsiteX25" fmla="*/ 288132 w 612775"/>
                <a:gd name="connsiteY25" fmla="*/ 699294 h 735013"/>
                <a:gd name="connsiteX26" fmla="*/ 266700 w 612775"/>
                <a:gd name="connsiteY26" fmla="*/ 711200 h 735013"/>
                <a:gd name="connsiteX27" fmla="*/ 250032 w 612775"/>
                <a:gd name="connsiteY27" fmla="*/ 730250 h 735013"/>
                <a:gd name="connsiteX28" fmla="*/ 247650 w 612775"/>
                <a:gd name="connsiteY28" fmla="*/ 735013 h 735013"/>
                <a:gd name="connsiteX29" fmla="*/ 247650 w 612775"/>
                <a:gd name="connsiteY29" fmla="*/ 735013 h 735013"/>
                <a:gd name="connsiteX30" fmla="*/ 216694 w 612775"/>
                <a:gd name="connsiteY30" fmla="*/ 725488 h 735013"/>
                <a:gd name="connsiteX31" fmla="*/ 169069 w 612775"/>
                <a:gd name="connsiteY31" fmla="*/ 718344 h 735013"/>
                <a:gd name="connsiteX32" fmla="*/ 135732 w 612775"/>
                <a:gd name="connsiteY32" fmla="*/ 720725 h 735013"/>
                <a:gd name="connsiteX33" fmla="*/ 26194 w 612775"/>
                <a:gd name="connsiteY33" fmla="*/ 732631 h 735013"/>
                <a:gd name="connsiteX0" fmla="*/ 26194 w 612775"/>
                <a:gd name="connsiteY0" fmla="*/ 732631 h 735013"/>
                <a:gd name="connsiteX1" fmla="*/ 0 w 612775"/>
                <a:gd name="connsiteY1" fmla="*/ 675481 h 735013"/>
                <a:gd name="connsiteX2" fmla="*/ 40482 w 612775"/>
                <a:gd name="connsiteY2" fmla="*/ 625475 h 735013"/>
                <a:gd name="connsiteX3" fmla="*/ 76200 w 612775"/>
                <a:gd name="connsiteY3" fmla="*/ 563563 h 735013"/>
                <a:gd name="connsiteX4" fmla="*/ 40482 w 612775"/>
                <a:gd name="connsiteY4" fmla="*/ 504031 h 735013"/>
                <a:gd name="connsiteX5" fmla="*/ 26194 w 612775"/>
                <a:gd name="connsiteY5" fmla="*/ 449263 h 735013"/>
                <a:gd name="connsiteX6" fmla="*/ 50007 w 612775"/>
                <a:gd name="connsiteY6" fmla="*/ 420688 h 735013"/>
                <a:gd name="connsiteX7" fmla="*/ 97632 w 612775"/>
                <a:gd name="connsiteY7" fmla="*/ 387350 h 735013"/>
                <a:gd name="connsiteX8" fmla="*/ 157163 w 612775"/>
                <a:gd name="connsiteY8" fmla="*/ 351631 h 735013"/>
                <a:gd name="connsiteX9" fmla="*/ 166688 w 612775"/>
                <a:gd name="connsiteY9" fmla="*/ 301625 h 735013"/>
                <a:gd name="connsiteX10" fmla="*/ 166688 w 612775"/>
                <a:gd name="connsiteY10" fmla="*/ 280194 h 735013"/>
                <a:gd name="connsiteX11" fmla="*/ 202407 w 612775"/>
                <a:gd name="connsiteY11" fmla="*/ 237331 h 735013"/>
                <a:gd name="connsiteX12" fmla="*/ 259557 w 612775"/>
                <a:gd name="connsiteY12" fmla="*/ 215900 h 735013"/>
                <a:gd name="connsiteX13" fmla="*/ 292894 w 612775"/>
                <a:gd name="connsiteY13" fmla="*/ 7938 h 735013"/>
                <a:gd name="connsiteX14" fmla="*/ 412750 w 612775"/>
                <a:gd name="connsiteY14" fmla="*/ 0 h 735013"/>
                <a:gd name="connsiteX15" fmla="*/ 612775 w 612775"/>
                <a:gd name="connsiteY15" fmla="*/ 62706 h 735013"/>
                <a:gd name="connsiteX16" fmla="*/ 597694 w 612775"/>
                <a:gd name="connsiteY16" fmla="*/ 225425 h 735013"/>
                <a:gd name="connsiteX17" fmla="*/ 528638 w 612775"/>
                <a:gd name="connsiteY17" fmla="*/ 284956 h 735013"/>
                <a:gd name="connsiteX18" fmla="*/ 535782 w 612775"/>
                <a:gd name="connsiteY18" fmla="*/ 358775 h 735013"/>
                <a:gd name="connsiteX19" fmla="*/ 414338 w 612775"/>
                <a:gd name="connsiteY19" fmla="*/ 413544 h 735013"/>
                <a:gd name="connsiteX20" fmla="*/ 383382 w 612775"/>
                <a:gd name="connsiteY20" fmla="*/ 501650 h 735013"/>
                <a:gd name="connsiteX21" fmla="*/ 409575 w 612775"/>
                <a:gd name="connsiteY21" fmla="*/ 554038 h 735013"/>
                <a:gd name="connsiteX22" fmla="*/ 342900 w 612775"/>
                <a:gd name="connsiteY22" fmla="*/ 580231 h 735013"/>
                <a:gd name="connsiteX23" fmla="*/ 271463 w 612775"/>
                <a:gd name="connsiteY23" fmla="*/ 625475 h 735013"/>
                <a:gd name="connsiteX24" fmla="*/ 283369 w 612775"/>
                <a:gd name="connsiteY24" fmla="*/ 656431 h 735013"/>
                <a:gd name="connsiteX25" fmla="*/ 288132 w 612775"/>
                <a:gd name="connsiteY25" fmla="*/ 699294 h 735013"/>
                <a:gd name="connsiteX26" fmla="*/ 266700 w 612775"/>
                <a:gd name="connsiteY26" fmla="*/ 711200 h 735013"/>
                <a:gd name="connsiteX27" fmla="*/ 250032 w 612775"/>
                <a:gd name="connsiteY27" fmla="*/ 730250 h 735013"/>
                <a:gd name="connsiteX28" fmla="*/ 247650 w 612775"/>
                <a:gd name="connsiteY28" fmla="*/ 735013 h 735013"/>
                <a:gd name="connsiteX29" fmla="*/ 247650 w 612775"/>
                <a:gd name="connsiteY29" fmla="*/ 735013 h 735013"/>
                <a:gd name="connsiteX30" fmla="*/ 216694 w 612775"/>
                <a:gd name="connsiteY30" fmla="*/ 725488 h 735013"/>
                <a:gd name="connsiteX31" fmla="*/ 169069 w 612775"/>
                <a:gd name="connsiteY31" fmla="*/ 718344 h 735013"/>
                <a:gd name="connsiteX32" fmla="*/ 135732 w 612775"/>
                <a:gd name="connsiteY32" fmla="*/ 720725 h 735013"/>
                <a:gd name="connsiteX33" fmla="*/ 26194 w 612775"/>
                <a:gd name="connsiteY33" fmla="*/ 732631 h 735013"/>
                <a:gd name="connsiteX0" fmla="*/ 26194 w 612775"/>
                <a:gd name="connsiteY0" fmla="*/ 732631 h 735013"/>
                <a:gd name="connsiteX1" fmla="*/ 0 w 612775"/>
                <a:gd name="connsiteY1" fmla="*/ 675481 h 735013"/>
                <a:gd name="connsiteX2" fmla="*/ 40482 w 612775"/>
                <a:gd name="connsiteY2" fmla="*/ 625475 h 735013"/>
                <a:gd name="connsiteX3" fmla="*/ 76200 w 612775"/>
                <a:gd name="connsiteY3" fmla="*/ 563563 h 735013"/>
                <a:gd name="connsiteX4" fmla="*/ 40482 w 612775"/>
                <a:gd name="connsiteY4" fmla="*/ 504031 h 735013"/>
                <a:gd name="connsiteX5" fmla="*/ 26194 w 612775"/>
                <a:gd name="connsiteY5" fmla="*/ 449263 h 735013"/>
                <a:gd name="connsiteX6" fmla="*/ 50007 w 612775"/>
                <a:gd name="connsiteY6" fmla="*/ 420688 h 735013"/>
                <a:gd name="connsiteX7" fmla="*/ 97632 w 612775"/>
                <a:gd name="connsiteY7" fmla="*/ 387350 h 735013"/>
                <a:gd name="connsiteX8" fmla="*/ 157163 w 612775"/>
                <a:gd name="connsiteY8" fmla="*/ 351631 h 735013"/>
                <a:gd name="connsiteX9" fmla="*/ 166688 w 612775"/>
                <a:gd name="connsiteY9" fmla="*/ 301625 h 735013"/>
                <a:gd name="connsiteX10" fmla="*/ 166688 w 612775"/>
                <a:gd name="connsiteY10" fmla="*/ 280194 h 735013"/>
                <a:gd name="connsiteX11" fmla="*/ 202407 w 612775"/>
                <a:gd name="connsiteY11" fmla="*/ 237331 h 735013"/>
                <a:gd name="connsiteX12" fmla="*/ 202407 w 612775"/>
                <a:gd name="connsiteY12" fmla="*/ 31750 h 735013"/>
                <a:gd name="connsiteX13" fmla="*/ 292894 w 612775"/>
                <a:gd name="connsiteY13" fmla="*/ 7938 h 735013"/>
                <a:gd name="connsiteX14" fmla="*/ 412750 w 612775"/>
                <a:gd name="connsiteY14" fmla="*/ 0 h 735013"/>
                <a:gd name="connsiteX15" fmla="*/ 612775 w 612775"/>
                <a:gd name="connsiteY15" fmla="*/ 62706 h 735013"/>
                <a:gd name="connsiteX16" fmla="*/ 597694 w 612775"/>
                <a:gd name="connsiteY16" fmla="*/ 225425 h 735013"/>
                <a:gd name="connsiteX17" fmla="*/ 528638 w 612775"/>
                <a:gd name="connsiteY17" fmla="*/ 284956 h 735013"/>
                <a:gd name="connsiteX18" fmla="*/ 535782 w 612775"/>
                <a:gd name="connsiteY18" fmla="*/ 358775 h 735013"/>
                <a:gd name="connsiteX19" fmla="*/ 414338 w 612775"/>
                <a:gd name="connsiteY19" fmla="*/ 413544 h 735013"/>
                <a:gd name="connsiteX20" fmla="*/ 383382 w 612775"/>
                <a:gd name="connsiteY20" fmla="*/ 501650 h 735013"/>
                <a:gd name="connsiteX21" fmla="*/ 409575 w 612775"/>
                <a:gd name="connsiteY21" fmla="*/ 554038 h 735013"/>
                <a:gd name="connsiteX22" fmla="*/ 342900 w 612775"/>
                <a:gd name="connsiteY22" fmla="*/ 580231 h 735013"/>
                <a:gd name="connsiteX23" fmla="*/ 271463 w 612775"/>
                <a:gd name="connsiteY23" fmla="*/ 625475 h 735013"/>
                <a:gd name="connsiteX24" fmla="*/ 283369 w 612775"/>
                <a:gd name="connsiteY24" fmla="*/ 656431 h 735013"/>
                <a:gd name="connsiteX25" fmla="*/ 288132 w 612775"/>
                <a:gd name="connsiteY25" fmla="*/ 699294 h 735013"/>
                <a:gd name="connsiteX26" fmla="*/ 266700 w 612775"/>
                <a:gd name="connsiteY26" fmla="*/ 711200 h 735013"/>
                <a:gd name="connsiteX27" fmla="*/ 250032 w 612775"/>
                <a:gd name="connsiteY27" fmla="*/ 730250 h 735013"/>
                <a:gd name="connsiteX28" fmla="*/ 247650 w 612775"/>
                <a:gd name="connsiteY28" fmla="*/ 735013 h 735013"/>
                <a:gd name="connsiteX29" fmla="*/ 247650 w 612775"/>
                <a:gd name="connsiteY29" fmla="*/ 735013 h 735013"/>
                <a:gd name="connsiteX30" fmla="*/ 216694 w 612775"/>
                <a:gd name="connsiteY30" fmla="*/ 725488 h 735013"/>
                <a:gd name="connsiteX31" fmla="*/ 169069 w 612775"/>
                <a:gd name="connsiteY31" fmla="*/ 718344 h 735013"/>
                <a:gd name="connsiteX32" fmla="*/ 135732 w 612775"/>
                <a:gd name="connsiteY32" fmla="*/ 720725 h 735013"/>
                <a:gd name="connsiteX33" fmla="*/ 26194 w 612775"/>
                <a:gd name="connsiteY33" fmla="*/ 732631 h 73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2775" h="735013">
                  <a:moveTo>
                    <a:pt x="26194" y="732631"/>
                  </a:moveTo>
                  <a:lnTo>
                    <a:pt x="0" y="675481"/>
                  </a:lnTo>
                  <a:lnTo>
                    <a:pt x="40482" y="625475"/>
                  </a:lnTo>
                  <a:lnTo>
                    <a:pt x="76200" y="563563"/>
                  </a:lnTo>
                  <a:lnTo>
                    <a:pt x="40482" y="504031"/>
                  </a:lnTo>
                  <a:lnTo>
                    <a:pt x="26194" y="449263"/>
                  </a:lnTo>
                  <a:lnTo>
                    <a:pt x="50007" y="420688"/>
                  </a:lnTo>
                  <a:lnTo>
                    <a:pt x="97632" y="387350"/>
                  </a:lnTo>
                  <a:lnTo>
                    <a:pt x="157163" y="351631"/>
                  </a:lnTo>
                  <a:lnTo>
                    <a:pt x="166688" y="301625"/>
                  </a:lnTo>
                  <a:lnTo>
                    <a:pt x="166688" y="280194"/>
                  </a:lnTo>
                  <a:lnTo>
                    <a:pt x="202407" y="237331"/>
                  </a:lnTo>
                  <a:lnTo>
                    <a:pt x="202407" y="31750"/>
                  </a:lnTo>
                  <a:lnTo>
                    <a:pt x="292894" y="7938"/>
                  </a:lnTo>
                  <a:lnTo>
                    <a:pt x="412750" y="0"/>
                  </a:lnTo>
                  <a:lnTo>
                    <a:pt x="612775" y="62706"/>
                  </a:lnTo>
                  <a:lnTo>
                    <a:pt x="597694" y="225425"/>
                  </a:lnTo>
                  <a:lnTo>
                    <a:pt x="528638" y="284956"/>
                  </a:lnTo>
                  <a:lnTo>
                    <a:pt x="535782" y="358775"/>
                  </a:lnTo>
                  <a:lnTo>
                    <a:pt x="414338" y="413544"/>
                  </a:lnTo>
                  <a:lnTo>
                    <a:pt x="383382" y="501650"/>
                  </a:lnTo>
                  <a:lnTo>
                    <a:pt x="409575" y="554038"/>
                  </a:lnTo>
                  <a:lnTo>
                    <a:pt x="342900" y="580231"/>
                  </a:lnTo>
                  <a:lnTo>
                    <a:pt x="271463" y="625475"/>
                  </a:lnTo>
                  <a:lnTo>
                    <a:pt x="283369" y="656431"/>
                  </a:lnTo>
                  <a:lnTo>
                    <a:pt x="288132" y="699294"/>
                  </a:lnTo>
                  <a:lnTo>
                    <a:pt x="266700" y="711200"/>
                  </a:lnTo>
                  <a:lnTo>
                    <a:pt x="250032" y="730250"/>
                  </a:lnTo>
                  <a:lnTo>
                    <a:pt x="247650" y="735013"/>
                  </a:lnTo>
                  <a:lnTo>
                    <a:pt x="247650" y="735013"/>
                  </a:lnTo>
                  <a:lnTo>
                    <a:pt x="216694" y="725488"/>
                  </a:lnTo>
                  <a:lnTo>
                    <a:pt x="169069" y="718344"/>
                  </a:lnTo>
                  <a:lnTo>
                    <a:pt x="135732" y="720725"/>
                  </a:lnTo>
                  <a:lnTo>
                    <a:pt x="26194" y="732631"/>
                  </a:lnTo>
                  <a:close/>
                </a:path>
              </a:pathLst>
            </a:custGeom>
            <a:solidFill>
              <a:srgbClr val="FFF2CC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平行四辺形 1"/>
          <p:cNvSpPr/>
          <p:nvPr/>
        </p:nvSpPr>
        <p:spPr>
          <a:xfrm rot="20139456">
            <a:off x="2480243" y="125088"/>
            <a:ext cx="1031220" cy="1967143"/>
          </a:xfrm>
          <a:prstGeom prst="parallelogram">
            <a:avLst>
              <a:gd name="adj" fmla="val 85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平行四辺形 274"/>
          <p:cNvSpPr/>
          <p:nvPr/>
        </p:nvSpPr>
        <p:spPr>
          <a:xfrm rot="537471" flipH="1">
            <a:off x="1239752" y="-68263"/>
            <a:ext cx="1866158" cy="2148734"/>
          </a:xfrm>
          <a:custGeom>
            <a:avLst/>
            <a:gdLst>
              <a:gd name="connsiteX0" fmla="*/ 0 w 1594182"/>
              <a:gd name="connsiteY0" fmla="*/ 2218721 h 2218721"/>
              <a:gd name="connsiteX1" fmla="*/ 356539 w 1594182"/>
              <a:gd name="connsiteY1" fmla="*/ 0 h 2218721"/>
              <a:gd name="connsiteX2" fmla="*/ 1594182 w 1594182"/>
              <a:gd name="connsiteY2" fmla="*/ 0 h 2218721"/>
              <a:gd name="connsiteX3" fmla="*/ 1237643 w 1594182"/>
              <a:gd name="connsiteY3" fmla="*/ 2218721 h 2218721"/>
              <a:gd name="connsiteX4" fmla="*/ 0 w 1594182"/>
              <a:gd name="connsiteY4" fmla="*/ 2218721 h 2218721"/>
              <a:gd name="connsiteX0" fmla="*/ 0 w 1594182"/>
              <a:gd name="connsiteY0" fmla="*/ 2916457 h 2916457"/>
              <a:gd name="connsiteX1" fmla="*/ 456881 w 1594182"/>
              <a:gd name="connsiteY1" fmla="*/ 0 h 2916457"/>
              <a:gd name="connsiteX2" fmla="*/ 1594182 w 1594182"/>
              <a:gd name="connsiteY2" fmla="*/ 697736 h 2916457"/>
              <a:gd name="connsiteX3" fmla="*/ 1237643 w 1594182"/>
              <a:gd name="connsiteY3" fmla="*/ 2916457 h 2916457"/>
              <a:gd name="connsiteX4" fmla="*/ 0 w 1594182"/>
              <a:gd name="connsiteY4" fmla="*/ 2916457 h 2916457"/>
              <a:gd name="connsiteX0" fmla="*/ 0 w 1653969"/>
              <a:gd name="connsiteY0" fmla="*/ 2916457 h 2916457"/>
              <a:gd name="connsiteX1" fmla="*/ 456881 w 1653969"/>
              <a:gd name="connsiteY1" fmla="*/ 0 h 2916457"/>
              <a:gd name="connsiteX2" fmla="*/ 1653969 w 1653969"/>
              <a:gd name="connsiteY2" fmla="*/ 196102 h 2916457"/>
              <a:gd name="connsiteX3" fmla="*/ 1237643 w 1653969"/>
              <a:gd name="connsiteY3" fmla="*/ 2916457 h 2916457"/>
              <a:gd name="connsiteX4" fmla="*/ 0 w 1653969"/>
              <a:gd name="connsiteY4" fmla="*/ 2916457 h 2916457"/>
              <a:gd name="connsiteX0" fmla="*/ 0 w 1674270"/>
              <a:gd name="connsiteY0" fmla="*/ 2916457 h 2916457"/>
              <a:gd name="connsiteX1" fmla="*/ 456881 w 1674270"/>
              <a:gd name="connsiteY1" fmla="*/ 0 h 2916457"/>
              <a:gd name="connsiteX2" fmla="*/ 1674270 w 1674270"/>
              <a:gd name="connsiteY2" fmla="*/ 189659 h 2916457"/>
              <a:gd name="connsiteX3" fmla="*/ 1237643 w 1674270"/>
              <a:gd name="connsiteY3" fmla="*/ 2916457 h 2916457"/>
              <a:gd name="connsiteX4" fmla="*/ 0 w 1674270"/>
              <a:gd name="connsiteY4" fmla="*/ 2916457 h 2916457"/>
              <a:gd name="connsiteX0" fmla="*/ 0 w 1674270"/>
              <a:gd name="connsiteY0" fmla="*/ 2916457 h 2916457"/>
              <a:gd name="connsiteX1" fmla="*/ 456881 w 1674270"/>
              <a:gd name="connsiteY1" fmla="*/ 0 h 2916457"/>
              <a:gd name="connsiteX2" fmla="*/ 1674270 w 1674270"/>
              <a:gd name="connsiteY2" fmla="*/ 189659 h 2916457"/>
              <a:gd name="connsiteX3" fmla="*/ 1313072 w 1674270"/>
              <a:gd name="connsiteY3" fmla="*/ 2901579 h 2916457"/>
              <a:gd name="connsiteX4" fmla="*/ 0 w 1674270"/>
              <a:gd name="connsiteY4" fmla="*/ 2916457 h 2916457"/>
              <a:gd name="connsiteX0" fmla="*/ 0 w 1674270"/>
              <a:gd name="connsiteY0" fmla="*/ 2965957 h 2965957"/>
              <a:gd name="connsiteX1" fmla="*/ 398202 w 1674270"/>
              <a:gd name="connsiteY1" fmla="*/ 0 h 2965957"/>
              <a:gd name="connsiteX2" fmla="*/ 1674270 w 1674270"/>
              <a:gd name="connsiteY2" fmla="*/ 239159 h 2965957"/>
              <a:gd name="connsiteX3" fmla="*/ 1313072 w 1674270"/>
              <a:gd name="connsiteY3" fmla="*/ 2951079 h 2965957"/>
              <a:gd name="connsiteX4" fmla="*/ 0 w 1674270"/>
              <a:gd name="connsiteY4" fmla="*/ 2965957 h 2965957"/>
              <a:gd name="connsiteX0" fmla="*/ 0 w 1579298"/>
              <a:gd name="connsiteY0" fmla="*/ 2965957 h 2965957"/>
              <a:gd name="connsiteX1" fmla="*/ 398202 w 1579298"/>
              <a:gd name="connsiteY1" fmla="*/ 0 h 2965957"/>
              <a:gd name="connsiteX2" fmla="*/ 1579298 w 1579298"/>
              <a:gd name="connsiteY2" fmla="*/ 1044305 h 2965957"/>
              <a:gd name="connsiteX3" fmla="*/ 1313072 w 1579298"/>
              <a:gd name="connsiteY3" fmla="*/ 2951079 h 2965957"/>
              <a:gd name="connsiteX4" fmla="*/ 0 w 1579298"/>
              <a:gd name="connsiteY4" fmla="*/ 2965957 h 2965957"/>
              <a:gd name="connsiteX0" fmla="*/ 0 w 1579298"/>
              <a:gd name="connsiteY0" fmla="*/ 2148734 h 2148734"/>
              <a:gd name="connsiteX1" fmla="*/ 289183 w 1579298"/>
              <a:gd name="connsiteY1" fmla="*/ 0 h 2148734"/>
              <a:gd name="connsiteX2" fmla="*/ 1579298 w 1579298"/>
              <a:gd name="connsiteY2" fmla="*/ 227082 h 2148734"/>
              <a:gd name="connsiteX3" fmla="*/ 1313072 w 1579298"/>
              <a:gd name="connsiteY3" fmla="*/ 2133856 h 2148734"/>
              <a:gd name="connsiteX4" fmla="*/ 0 w 1579298"/>
              <a:gd name="connsiteY4" fmla="*/ 2148734 h 214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298" h="2148734">
                <a:moveTo>
                  <a:pt x="0" y="2148734"/>
                </a:moveTo>
                <a:lnTo>
                  <a:pt x="289183" y="0"/>
                </a:lnTo>
                <a:lnTo>
                  <a:pt x="1579298" y="227082"/>
                </a:lnTo>
                <a:lnTo>
                  <a:pt x="1313072" y="2133856"/>
                </a:lnTo>
                <a:lnTo>
                  <a:pt x="0" y="214873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8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175234" y="845171"/>
            <a:ext cx="2381821" cy="4308091"/>
            <a:chOff x="1133795" y="949325"/>
            <a:chExt cx="2381821" cy="4308091"/>
          </a:xfrm>
        </p:grpSpPr>
        <p:sp>
          <p:nvSpPr>
            <p:cNvPr id="5" name="フリーフォーム 4"/>
            <p:cNvSpPr/>
            <p:nvPr/>
          </p:nvSpPr>
          <p:spPr>
            <a:xfrm>
              <a:off x="1133795" y="4196400"/>
              <a:ext cx="633413" cy="852431"/>
            </a:xfrm>
            <a:custGeom>
              <a:avLst/>
              <a:gdLst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09550 w 581025"/>
                <a:gd name="connsiteY7" fmla="*/ 501650 h 835025"/>
                <a:gd name="connsiteX8" fmla="*/ 168275 w 581025"/>
                <a:gd name="connsiteY8" fmla="*/ 533400 h 835025"/>
                <a:gd name="connsiteX9" fmla="*/ 123825 w 581025"/>
                <a:gd name="connsiteY9" fmla="*/ 5810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68275 w 581025"/>
                <a:gd name="connsiteY8" fmla="*/ 533400 h 835025"/>
                <a:gd name="connsiteX9" fmla="*/ 123825 w 581025"/>
                <a:gd name="connsiteY9" fmla="*/ 5810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80975 w 581025"/>
                <a:gd name="connsiteY8" fmla="*/ 555625 h 835025"/>
                <a:gd name="connsiteX9" fmla="*/ 123825 w 581025"/>
                <a:gd name="connsiteY9" fmla="*/ 5810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80975 w 581025"/>
                <a:gd name="connsiteY8" fmla="*/ 555625 h 835025"/>
                <a:gd name="connsiteX9" fmla="*/ 123825 w 581025"/>
                <a:gd name="connsiteY9" fmla="*/ 5937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80975 w 581025"/>
                <a:gd name="connsiteY8" fmla="*/ 555625 h 835025"/>
                <a:gd name="connsiteX9" fmla="*/ 123825 w 581025"/>
                <a:gd name="connsiteY9" fmla="*/ 5937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79425 w 581025"/>
                <a:gd name="connsiteY27" fmla="*/ 593725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66700 w 638175"/>
                <a:gd name="connsiteY3" fmla="*/ 127000 h 835025"/>
                <a:gd name="connsiteX4" fmla="*/ 250825 w 638175"/>
                <a:gd name="connsiteY4" fmla="*/ 1778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175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66700 w 638175"/>
                <a:gd name="connsiteY3" fmla="*/ 127000 h 835025"/>
                <a:gd name="connsiteX4" fmla="*/ 250825 w 638175"/>
                <a:gd name="connsiteY4" fmla="*/ 1778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50825 w 638175"/>
                <a:gd name="connsiteY4" fmla="*/ 1778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73050 w 638175"/>
                <a:gd name="connsiteY0" fmla="*/ 5397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73050 w 638175"/>
                <a:gd name="connsiteY43" fmla="*/ 53975 h 835025"/>
                <a:gd name="connsiteX0" fmla="*/ 273050 w 638175"/>
                <a:gd name="connsiteY0" fmla="*/ 53975 h 835025"/>
                <a:gd name="connsiteX1" fmla="*/ 353219 w 638175"/>
                <a:gd name="connsiteY1" fmla="*/ 19050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73050 w 638175"/>
                <a:gd name="connsiteY43" fmla="*/ 53975 h 835025"/>
                <a:gd name="connsiteX0" fmla="*/ 273050 w 638175"/>
                <a:gd name="connsiteY0" fmla="*/ 53975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73050 w 638175"/>
                <a:gd name="connsiteY43" fmla="*/ 53975 h 835025"/>
                <a:gd name="connsiteX0" fmla="*/ 330200 w 638175"/>
                <a:gd name="connsiteY0" fmla="*/ 25400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0200 w 638175"/>
                <a:gd name="connsiteY43" fmla="*/ 25400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39713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39713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47688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53232 w 638175"/>
                <a:gd name="connsiteY34" fmla="*/ 207962 h 835025"/>
                <a:gd name="connsiteX35" fmla="*/ 517525 w 638175"/>
                <a:gd name="connsiteY35" fmla="*/ 165100 h 835025"/>
                <a:gd name="connsiteX36" fmla="*/ 547688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20156 w 638175"/>
                <a:gd name="connsiteY3" fmla="*/ 130912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66725 w 638175"/>
                <a:gd name="connsiteY29" fmla="*/ 520700 h 835025"/>
                <a:gd name="connsiteX30" fmla="*/ 457200 w 638175"/>
                <a:gd name="connsiteY30" fmla="*/ 492125 h 835025"/>
                <a:gd name="connsiteX31" fmla="*/ 457200 w 638175"/>
                <a:gd name="connsiteY31" fmla="*/ 444500 h 835025"/>
                <a:gd name="connsiteX32" fmla="*/ 466725 w 638175"/>
                <a:gd name="connsiteY32" fmla="*/ 377825 h 835025"/>
                <a:gd name="connsiteX33" fmla="*/ 466725 w 638175"/>
                <a:gd name="connsiteY33" fmla="*/ 314325 h 835025"/>
                <a:gd name="connsiteX34" fmla="*/ 466725 w 638175"/>
                <a:gd name="connsiteY34" fmla="*/ 260350 h 835025"/>
                <a:gd name="connsiteX35" fmla="*/ 453232 w 638175"/>
                <a:gd name="connsiteY35" fmla="*/ 207962 h 835025"/>
                <a:gd name="connsiteX36" fmla="*/ 517525 w 638175"/>
                <a:gd name="connsiteY36" fmla="*/ 165100 h 835025"/>
                <a:gd name="connsiteX37" fmla="*/ 547688 w 638175"/>
                <a:gd name="connsiteY37" fmla="*/ 136525 h 835025"/>
                <a:gd name="connsiteX38" fmla="*/ 581025 w 638175"/>
                <a:gd name="connsiteY38" fmla="*/ 114300 h 835025"/>
                <a:gd name="connsiteX39" fmla="*/ 638175 w 638175"/>
                <a:gd name="connsiteY39" fmla="*/ 88900 h 835025"/>
                <a:gd name="connsiteX40" fmla="*/ 539750 w 638175"/>
                <a:gd name="connsiteY40" fmla="*/ 66675 h 835025"/>
                <a:gd name="connsiteX41" fmla="*/ 473075 w 638175"/>
                <a:gd name="connsiteY41" fmla="*/ 25400 h 835025"/>
                <a:gd name="connsiteX42" fmla="*/ 425450 w 638175"/>
                <a:gd name="connsiteY42" fmla="*/ 6350 h 835025"/>
                <a:gd name="connsiteX43" fmla="*/ 384175 w 638175"/>
                <a:gd name="connsiteY43" fmla="*/ 0 h 835025"/>
                <a:gd name="connsiteX44" fmla="*/ 334963 w 638175"/>
                <a:gd name="connsiteY44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66725 w 638175"/>
                <a:gd name="connsiteY29" fmla="*/ 520700 h 835025"/>
                <a:gd name="connsiteX30" fmla="*/ 457200 w 638175"/>
                <a:gd name="connsiteY30" fmla="*/ 492125 h 835025"/>
                <a:gd name="connsiteX31" fmla="*/ 457200 w 638175"/>
                <a:gd name="connsiteY31" fmla="*/ 444500 h 835025"/>
                <a:gd name="connsiteX32" fmla="*/ 466725 w 638175"/>
                <a:gd name="connsiteY32" fmla="*/ 377825 h 835025"/>
                <a:gd name="connsiteX33" fmla="*/ 466725 w 638175"/>
                <a:gd name="connsiteY33" fmla="*/ 314325 h 835025"/>
                <a:gd name="connsiteX34" fmla="*/ 466725 w 638175"/>
                <a:gd name="connsiteY34" fmla="*/ 260350 h 835025"/>
                <a:gd name="connsiteX35" fmla="*/ 453232 w 638175"/>
                <a:gd name="connsiteY35" fmla="*/ 207962 h 835025"/>
                <a:gd name="connsiteX36" fmla="*/ 517525 w 638175"/>
                <a:gd name="connsiteY36" fmla="*/ 165100 h 835025"/>
                <a:gd name="connsiteX37" fmla="*/ 547688 w 638175"/>
                <a:gd name="connsiteY37" fmla="*/ 136525 h 835025"/>
                <a:gd name="connsiteX38" fmla="*/ 581025 w 638175"/>
                <a:gd name="connsiteY38" fmla="*/ 114300 h 835025"/>
                <a:gd name="connsiteX39" fmla="*/ 638175 w 638175"/>
                <a:gd name="connsiteY39" fmla="*/ 88900 h 835025"/>
                <a:gd name="connsiteX40" fmla="*/ 539750 w 638175"/>
                <a:gd name="connsiteY40" fmla="*/ 66675 h 835025"/>
                <a:gd name="connsiteX41" fmla="*/ 473075 w 638175"/>
                <a:gd name="connsiteY41" fmla="*/ 25400 h 835025"/>
                <a:gd name="connsiteX42" fmla="*/ 425450 w 638175"/>
                <a:gd name="connsiteY42" fmla="*/ 6350 h 835025"/>
                <a:gd name="connsiteX43" fmla="*/ 384175 w 638175"/>
                <a:gd name="connsiteY43" fmla="*/ 0 h 835025"/>
                <a:gd name="connsiteX44" fmla="*/ 334963 w 638175"/>
                <a:gd name="connsiteY44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66725 w 638175"/>
                <a:gd name="connsiteY29" fmla="*/ 520700 h 835025"/>
                <a:gd name="connsiteX30" fmla="*/ 457200 w 638175"/>
                <a:gd name="connsiteY30" fmla="*/ 492125 h 835025"/>
                <a:gd name="connsiteX31" fmla="*/ 457200 w 638175"/>
                <a:gd name="connsiteY31" fmla="*/ 444500 h 835025"/>
                <a:gd name="connsiteX32" fmla="*/ 466725 w 638175"/>
                <a:gd name="connsiteY32" fmla="*/ 377825 h 835025"/>
                <a:gd name="connsiteX33" fmla="*/ 466725 w 638175"/>
                <a:gd name="connsiteY33" fmla="*/ 314325 h 835025"/>
                <a:gd name="connsiteX34" fmla="*/ 459581 w 638175"/>
                <a:gd name="connsiteY34" fmla="*/ 262731 h 835025"/>
                <a:gd name="connsiteX35" fmla="*/ 453232 w 638175"/>
                <a:gd name="connsiteY35" fmla="*/ 207962 h 835025"/>
                <a:gd name="connsiteX36" fmla="*/ 517525 w 638175"/>
                <a:gd name="connsiteY36" fmla="*/ 165100 h 835025"/>
                <a:gd name="connsiteX37" fmla="*/ 547688 w 638175"/>
                <a:gd name="connsiteY37" fmla="*/ 136525 h 835025"/>
                <a:gd name="connsiteX38" fmla="*/ 581025 w 638175"/>
                <a:gd name="connsiteY38" fmla="*/ 114300 h 835025"/>
                <a:gd name="connsiteX39" fmla="*/ 638175 w 638175"/>
                <a:gd name="connsiteY39" fmla="*/ 88900 h 835025"/>
                <a:gd name="connsiteX40" fmla="*/ 539750 w 638175"/>
                <a:gd name="connsiteY40" fmla="*/ 66675 h 835025"/>
                <a:gd name="connsiteX41" fmla="*/ 473075 w 638175"/>
                <a:gd name="connsiteY41" fmla="*/ 25400 h 835025"/>
                <a:gd name="connsiteX42" fmla="*/ 425450 w 638175"/>
                <a:gd name="connsiteY42" fmla="*/ 6350 h 835025"/>
                <a:gd name="connsiteX43" fmla="*/ 384175 w 638175"/>
                <a:gd name="connsiteY43" fmla="*/ 0 h 835025"/>
                <a:gd name="connsiteX44" fmla="*/ 334963 w 638175"/>
                <a:gd name="connsiteY44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77331 w 638175"/>
                <a:gd name="connsiteY29" fmla="*/ 561918 h 835025"/>
                <a:gd name="connsiteX30" fmla="*/ 466725 w 638175"/>
                <a:gd name="connsiteY30" fmla="*/ 520700 h 835025"/>
                <a:gd name="connsiteX31" fmla="*/ 457200 w 638175"/>
                <a:gd name="connsiteY31" fmla="*/ 492125 h 835025"/>
                <a:gd name="connsiteX32" fmla="*/ 457200 w 638175"/>
                <a:gd name="connsiteY32" fmla="*/ 444500 h 835025"/>
                <a:gd name="connsiteX33" fmla="*/ 466725 w 638175"/>
                <a:gd name="connsiteY33" fmla="*/ 377825 h 835025"/>
                <a:gd name="connsiteX34" fmla="*/ 466725 w 638175"/>
                <a:gd name="connsiteY34" fmla="*/ 314325 h 835025"/>
                <a:gd name="connsiteX35" fmla="*/ 459581 w 638175"/>
                <a:gd name="connsiteY35" fmla="*/ 262731 h 835025"/>
                <a:gd name="connsiteX36" fmla="*/ 453232 w 638175"/>
                <a:gd name="connsiteY36" fmla="*/ 207962 h 835025"/>
                <a:gd name="connsiteX37" fmla="*/ 517525 w 638175"/>
                <a:gd name="connsiteY37" fmla="*/ 165100 h 835025"/>
                <a:gd name="connsiteX38" fmla="*/ 547688 w 638175"/>
                <a:gd name="connsiteY38" fmla="*/ 136525 h 835025"/>
                <a:gd name="connsiteX39" fmla="*/ 581025 w 638175"/>
                <a:gd name="connsiteY39" fmla="*/ 114300 h 835025"/>
                <a:gd name="connsiteX40" fmla="*/ 638175 w 638175"/>
                <a:gd name="connsiteY40" fmla="*/ 88900 h 835025"/>
                <a:gd name="connsiteX41" fmla="*/ 539750 w 638175"/>
                <a:gd name="connsiteY41" fmla="*/ 66675 h 835025"/>
                <a:gd name="connsiteX42" fmla="*/ 473075 w 638175"/>
                <a:gd name="connsiteY42" fmla="*/ 25400 h 835025"/>
                <a:gd name="connsiteX43" fmla="*/ 425450 w 638175"/>
                <a:gd name="connsiteY43" fmla="*/ 6350 h 835025"/>
                <a:gd name="connsiteX44" fmla="*/ 384175 w 638175"/>
                <a:gd name="connsiteY44" fmla="*/ 0 h 835025"/>
                <a:gd name="connsiteX45" fmla="*/ 334963 w 638175"/>
                <a:gd name="connsiteY45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43994 w 638175"/>
                <a:gd name="connsiteY28" fmla="*/ 607162 h 835025"/>
                <a:gd name="connsiteX29" fmla="*/ 479425 w 638175"/>
                <a:gd name="connsiteY29" fmla="*/ 593725 h 835025"/>
                <a:gd name="connsiteX30" fmla="*/ 477331 w 638175"/>
                <a:gd name="connsiteY30" fmla="*/ 561918 h 835025"/>
                <a:gd name="connsiteX31" fmla="*/ 466725 w 638175"/>
                <a:gd name="connsiteY31" fmla="*/ 520700 h 835025"/>
                <a:gd name="connsiteX32" fmla="*/ 457200 w 638175"/>
                <a:gd name="connsiteY32" fmla="*/ 492125 h 835025"/>
                <a:gd name="connsiteX33" fmla="*/ 457200 w 638175"/>
                <a:gd name="connsiteY33" fmla="*/ 444500 h 835025"/>
                <a:gd name="connsiteX34" fmla="*/ 466725 w 638175"/>
                <a:gd name="connsiteY34" fmla="*/ 377825 h 835025"/>
                <a:gd name="connsiteX35" fmla="*/ 466725 w 638175"/>
                <a:gd name="connsiteY35" fmla="*/ 314325 h 835025"/>
                <a:gd name="connsiteX36" fmla="*/ 459581 w 638175"/>
                <a:gd name="connsiteY36" fmla="*/ 262731 h 835025"/>
                <a:gd name="connsiteX37" fmla="*/ 453232 w 638175"/>
                <a:gd name="connsiteY37" fmla="*/ 207962 h 835025"/>
                <a:gd name="connsiteX38" fmla="*/ 517525 w 638175"/>
                <a:gd name="connsiteY38" fmla="*/ 165100 h 835025"/>
                <a:gd name="connsiteX39" fmla="*/ 547688 w 638175"/>
                <a:gd name="connsiteY39" fmla="*/ 136525 h 835025"/>
                <a:gd name="connsiteX40" fmla="*/ 581025 w 638175"/>
                <a:gd name="connsiteY40" fmla="*/ 114300 h 835025"/>
                <a:gd name="connsiteX41" fmla="*/ 638175 w 638175"/>
                <a:gd name="connsiteY41" fmla="*/ 88900 h 835025"/>
                <a:gd name="connsiteX42" fmla="*/ 539750 w 638175"/>
                <a:gd name="connsiteY42" fmla="*/ 66675 h 835025"/>
                <a:gd name="connsiteX43" fmla="*/ 473075 w 638175"/>
                <a:gd name="connsiteY43" fmla="*/ 25400 h 835025"/>
                <a:gd name="connsiteX44" fmla="*/ 425450 w 638175"/>
                <a:gd name="connsiteY44" fmla="*/ 6350 h 835025"/>
                <a:gd name="connsiteX45" fmla="*/ 384175 w 638175"/>
                <a:gd name="connsiteY45" fmla="*/ 0 h 835025"/>
                <a:gd name="connsiteX46" fmla="*/ 334963 w 638175"/>
                <a:gd name="connsiteY46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48757 w 638175"/>
                <a:gd name="connsiteY28" fmla="*/ 607162 h 835025"/>
                <a:gd name="connsiteX29" fmla="*/ 479425 w 638175"/>
                <a:gd name="connsiteY29" fmla="*/ 593725 h 835025"/>
                <a:gd name="connsiteX30" fmla="*/ 477331 w 638175"/>
                <a:gd name="connsiteY30" fmla="*/ 561918 h 835025"/>
                <a:gd name="connsiteX31" fmla="*/ 466725 w 638175"/>
                <a:gd name="connsiteY31" fmla="*/ 520700 h 835025"/>
                <a:gd name="connsiteX32" fmla="*/ 457200 w 638175"/>
                <a:gd name="connsiteY32" fmla="*/ 492125 h 835025"/>
                <a:gd name="connsiteX33" fmla="*/ 457200 w 638175"/>
                <a:gd name="connsiteY33" fmla="*/ 444500 h 835025"/>
                <a:gd name="connsiteX34" fmla="*/ 466725 w 638175"/>
                <a:gd name="connsiteY34" fmla="*/ 377825 h 835025"/>
                <a:gd name="connsiteX35" fmla="*/ 466725 w 638175"/>
                <a:gd name="connsiteY35" fmla="*/ 314325 h 835025"/>
                <a:gd name="connsiteX36" fmla="*/ 459581 w 638175"/>
                <a:gd name="connsiteY36" fmla="*/ 262731 h 835025"/>
                <a:gd name="connsiteX37" fmla="*/ 453232 w 638175"/>
                <a:gd name="connsiteY37" fmla="*/ 207962 h 835025"/>
                <a:gd name="connsiteX38" fmla="*/ 517525 w 638175"/>
                <a:gd name="connsiteY38" fmla="*/ 165100 h 835025"/>
                <a:gd name="connsiteX39" fmla="*/ 547688 w 638175"/>
                <a:gd name="connsiteY39" fmla="*/ 136525 h 835025"/>
                <a:gd name="connsiteX40" fmla="*/ 581025 w 638175"/>
                <a:gd name="connsiteY40" fmla="*/ 114300 h 835025"/>
                <a:gd name="connsiteX41" fmla="*/ 638175 w 638175"/>
                <a:gd name="connsiteY41" fmla="*/ 88900 h 835025"/>
                <a:gd name="connsiteX42" fmla="*/ 539750 w 638175"/>
                <a:gd name="connsiteY42" fmla="*/ 66675 h 835025"/>
                <a:gd name="connsiteX43" fmla="*/ 473075 w 638175"/>
                <a:gd name="connsiteY43" fmla="*/ 25400 h 835025"/>
                <a:gd name="connsiteX44" fmla="*/ 425450 w 638175"/>
                <a:gd name="connsiteY44" fmla="*/ 6350 h 835025"/>
                <a:gd name="connsiteX45" fmla="*/ 384175 w 638175"/>
                <a:gd name="connsiteY45" fmla="*/ 0 h 835025"/>
                <a:gd name="connsiteX46" fmla="*/ 334963 w 638175"/>
                <a:gd name="connsiteY46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05856 w 638175"/>
                <a:gd name="connsiteY18" fmla="*/ 783375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4612 w 638175"/>
                <a:gd name="connsiteY17" fmla="*/ 788988 h 835025"/>
                <a:gd name="connsiteX18" fmla="*/ 105856 w 638175"/>
                <a:gd name="connsiteY18" fmla="*/ 783375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4612 w 638175"/>
                <a:gd name="connsiteY17" fmla="*/ 788988 h 835025"/>
                <a:gd name="connsiteX18" fmla="*/ 91568 w 638175"/>
                <a:gd name="connsiteY18" fmla="*/ 795281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88106 w 638175"/>
                <a:gd name="connsiteY16" fmla="*/ 732631 h 835025"/>
                <a:gd name="connsiteX17" fmla="*/ 74612 w 638175"/>
                <a:gd name="connsiteY17" fmla="*/ 788988 h 835025"/>
                <a:gd name="connsiteX18" fmla="*/ 91568 w 638175"/>
                <a:gd name="connsiteY18" fmla="*/ 795281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8738 w 638175"/>
                <a:gd name="connsiteY15" fmla="*/ 736600 h 835025"/>
                <a:gd name="connsiteX16" fmla="*/ 88106 w 638175"/>
                <a:gd name="connsiteY16" fmla="*/ 732631 h 835025"/>
                <a:gd name="connsiteX17" fmla="*/ 74612 w 638175"/>
                <a:gd name="connsiteY17" fmla="*/ 788988 h 835025"/>
                <a:gd name="connsiteX18" fmla="*/ 91568 w 638175"/>
                <a:gd name="connsiteY18" fmla="*/ 795281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8738 w 638175"/>
                <a:gd name="connsiteY15" fmla="*/ 736600 h 835025"/>
                <a:gd name="connsiteX16" fmla="*/ 43944 w 638175"/>
                <a:gd name="connsiteY16" fmla="*/ 747656 h 835025"/>
                <a:gd name="connsiteX17" fmla="*/ 88106 w 638175"/>
                <a:gd name="connsiteY17" fmla="*/ 732631 h 835025"/>
                <a:gd name="connsiteX18" fmla="*/ 74612 w 638175"/>
                <a:gd name="connsiteY18" fmla="*/ 788988 h 835025"/>
                <a:gd name="connsiteX19" fmla="*/ 91568 w 638175"/>
                <a:gd name="connsiteY19" fmla="*/ 795281 h 835025"/>
                <a:gd name="connsiteX20" fmla="*/ 139700 w 638175"/>
                <a:gd name="connsiteY20" fmla="*/ 765175 h 835025"/>
                <a:gd name="connsiteX21" fmla="*/ 136525 w 638175"/>
                <a:gd name="connsiteY21" fmla="*/ 812800 h 835025"/>
                <a:gd name="connsiteX22" fmla="*/ 161925 w 638175"/>
                <a:gd name="connsiteY22" fmla="*/ 812800 h 835025"/>
                <a:gd name="connsiteX23" fmla="*/ 177800 w 638175"/>
                <a:gd name="connsiteY23" fmla="*/ 777875 h 835025"/>
                <a:gd name="connsiteX24" fmla="*/ 193675 w 638175"/>
                <a:gd name="connsiteY24" fmla="*/ 790575 h 835025"/>
                <a:gd name="connsiteX25" fmla="*/ 193675 w 638175"/>
                <a:gd name="connsiteY25" fmla="*/ 835025 h 835025"/>
                <a:gd name="connsiteX26" fmla="*/ 257175 w 638175"/>
                <a:gd name="connsiteY26" fmla="*/ 796925 h 835025"/>
                <a:gd name="connsiteX27" fmla="*/ 304800 w 638175"/>
                <a:gd name="connsiteY27" fmla="*/ 739775 h 835025"/>
                <a:gd name="connsiteX28" fmla="*/ 371475 w 638175"/>
                <a:gd name="connsiteY28" fmla="*/ 673100 h 835025"/>
                <a:gd name="connsiteX29" fmla="*/ 419100 w 638175"/>
                <a:gd name="connsiteY29" fmla="*/ 622300 h 835025"/>
                <a:gd name="connsiteX30" fmla="*/ 448757 w 638175"/>
                <a:gd name="connsiteY30" fmla="*/ 607162 h 835025"/>
                <a:gd name="connsiteX31" fmla="*/ 479425 w 638175"/>
                <a:gd name="connsiteY31" fmla="*/ 593725 h 835025"/>
                <a:gd name="connsiteX32" fmla="*/ 477331 w 638175"/>
                <a:gd name="connsiteY32" fmla="*/ 561918 h 835025"/>
                <a:gd name="connsiteX33" fmla="*/ 466725 w 638175"/>
                <a:gd name="connsiteY33" fmla="*/ 520700 h 835025"/>
                <a:gd name="connsiteX34" fmla="*/ 457200 w 638175"/>
                <a:gd name="connsiteY34" fmla="*/ 492125 h 835025"/>
                <a:gd name="connsiteX35" fmla="*/ 457200 w 638175"/>
                <a:gd name="connsiteY35" fmla="*/ 444500 h 835025"/>
                <a:gd name="connsiteX36" fmla="*/ 466725 w 638175"/>
                <a:gd name="connsiteY36" fmla="*/ 377825 h 835025"/>
                <a:gd name="connsiteX37" fmla="*/ 466725 w 638175"/>
                <a:gd name="connsiteY37" fmla="*/ 314325 h 835025"/>
                <a:gd name="connsiteX38" fmla="*/ 459581 w 638175"/>
                <a:gd name="connsiteY38" fmla="*/ 262731 h 835025"/>
                <a:gd name="connsiteX39" fmla="*/ 453232 w 638175"/>
                <a:gd name="connsiteY39" fmla="*/ 207962 h 835025"/>
                <a:gd name="connsiteX40" fmla="*/ 517525 w 638175"/>
                <a:gd name="connsiteY40" fmla="*/ 165100 h 835025"/>
                <a:gd name="connsiteX41" fmla="*/ 547688 w 638175"/>
                <a:gd name="connsiteY41" fmla="*/ 136525 h 835025"/>
                <a:gd name="connsiteX42" fmla="*/ 581025 w 638175"/>
                <a:gd name="connsiteY42" fmla="*/ 114300 h 835025"/>
                <a:gd name="connsiteX43" fmla="*/ 638175 w 638175"/>
                <a:gd name="connsiteY43" fmla="*/ 88900 h 835025"/>
                <a:gd name="connsiteX44" fmla="*/ 539750 w 638175"/>
                <a:gd name="connsiteY44" fmla="*/ 66675 h 835025"/>
                <a:gd name="connsiteX45" fmla="*/ 473075 w 638175"/>
                <a:gd name="connsiteY45" fmla="*/ 25400 h 835025"/>
                <a:gd name="connsiteX46" fmla="*/ 425450 w 638175"/>
                <a:gd name="connsiteY46" fmla="*/ 6350 h 835025"/>
                <a:gd name="connsiteX47" fmla="*/ 384175 w 638175"/>
                <a:gd name="connsiteY47" fmla="*/ 0 h 835025"/>
                <a:gd name="connsiteX48" fmla="*/ 334963 w 638175"/>
                <a:gd name="connsiteY48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8738 w 638175"/>
                <a:gd name="connsiteY15" fmla="*/ 736600 h 835025"/>
                <a:gd name="connsiteX16" fmla="*/ 43944 w 638175"/>
                <a:gd name="connsiteY16" fmla="*/ 747656 h 835025"/>
                <a:gd name="connsiteX17" fmla="*/ 88106 w 638175"/>
                <a:gd name="connsiteY17" fmla="*/ 732631 h 835025"/>
                <a:gd name="connsiteX18" fmla="*/ 74612 w 638175"/>
                <a:gd name="connsiteY18" fmla="*/ 788988 h 835025"/>
                <a:gd name="connsiteX19" fmla="*/ 91568 w 638175"/>
                <a:gd name="connsiteY19" fmla="*/ 795281 h 835025"/>
                <a:gd name="connsiteX20" fmla="*/ 139700 w 638175"/>
                <a:gd name="connsiteY20" fmla="*/ 765175 h 835025"/>
                <a:gd name="connsiteX21" fmla="*/ 136525 w 638175"/>
                <a:gd name="connsiteY21" fmla="*/ 812800 h 835025"/>
                <a:gd name="connsiteX22" fmla="*/ 161925 w 638175"/>
                <a:gd name="connsiteY22" fmla="*/ 812800 h 835025"/>
                <a:gd name="connsiteX23" fmla="*/ 177800 w 638175"/>
                <a:gd name="connsiteY23" fmla="*/ 777875 h 835025"/>
                <a:gd name="connsiteX24" fmla="*/ 193675 w 638175"/>
                <a:gd name="connsiteY24" fmla="*/ 797718 h 835025"/>
                <a:gd name="connsiteX25" fmla="*/ 193675 w 638175"/>
                <a:gd name="connsiteY25" fmla="*/ 835025 h 835025"/>
                <a:gd name="connsiteX26" fmla="*/ 257175 w 638175"/>
                <a:gd name="connsiteY26" fmla="*/ 796925 h 835025"/>
                <a:gd name="connsiteX27" fmla="*/ 304800 w 638175"/>
                <a:gd name="connsiteY27" fmla="*/ 739775 h 835025"/>
                <a:gd name="connsiteX28" fmla="*/ 371475 w 638175"/>
                <a:gd name="connsiteY28" fmla="*/ 673100 h 835025"/>
                <a:gd name="connsiteX29" fmla="*/ 419100 w 638175"/>
                <a:gd name="connsiteY29" fmla="*/ 622300 h 835025"/>
                <a:gd name="connsiteX30" fmla="*/ 448757 w 638175"/>
                <a:gd name="connsiteY30" fmla="*/ 607162 h 835025"/>
                <a:gd name="connsiteX31" fmla="*/ 479425 w 638175"/>
                <a:gd name="connsiteY31" fmla="*/ 593725 h 835025"/>
                <a:gd name="connsiteX32" fmla="*/ 477331 w 638175"/>
                <a:gd name="connsiteY32" fmla="*/ 561918 h 835025"/>
                <a:gd name="connsiteX33" fmla="*/ 466725 w 638175"/>
                <a:gd name="connsiteY33" fmla="*/ 520700 h 835025"/>
                <a:gd name="connsiteX34" fmla="*/ 457200 w 638175"/>
                <a:gd name="connsiteY34" fmla="*/ 492125 h 835025"/>
                <a:gd name="connsiteX35" fmla="*/ 457200 w 638175"/>
                <a:gd name="connsiteY35" fmla="*/ 444500 h 835025"/>
                <a:gd name="connsiteX36" fmla="*/ 466725 w 638175"/>
                <a:gd name="connsiteY36" fmla="*/ 377825 h 835025"/>
                <a:gd name="connsiteX37" fmla="*/ 466725 w 638175"/>
                <a:gd name="connsiteY37" fmla="*/ 314325 h 835025"/>
                <a:gd name="connsiteX38" fmla="*/ 459581 w 638175"/>
                <a:gd name="connsiteY38" fmla="*/ 262731 h 835025"/>
                <a:gd name="connsiteX39" fmla="*/ 453232 w 638175"/>
                <a:gd name="connsiteY39" fmla="*/ 207962 h 835025"/>
                <a:gd name="connsiteX40" fmla="*/ 517525 w 638175"/>
                <a:gd name="connsiteY40" fmla="*/ 165100 h 835025"/>
                <a:gd name="connsiteX41" fmla="*/ 547688 w 638175"/>
                <a:gd name="connsiteY41" fmla="*/ 136525 h 835025"/>
                <a:gd name="connsiteX42" fmla="*/ 581025 w 638175"/>
                <a:gd name="connsiteY42" fmla="*/ 114300 h 835025"/>
                <a:gd name="connsiteX43" fmla="*/ 638175 w 638175"/>
                <a:gd name="connsiteY43" fmla="*/ 88900 h 835025"/>
                <a:gd name="connsiteX44" fmla="*/ 539750 w 638175"/>
                <a:gd name="connsiteY44" fmla="*/ 66675 h 835025"/>
                <a:gd name="connsiteX45" fmla="*/ 473075 w 638175"/>
                <a:gd name="connsiteY45" fmla="*/ 25400 h 835025"/>
                <a:gd name="connsiteX46" fmla="*/ 425450 w 638175"/>
                <a:gd name="connsiteY46" fmla="*/ 6350 h 835025"/>
                <a:gd name="connsiteX47" fmla="*/ 384175 w 638175"/>
                <a:gd name="connsiteY47" fmla="*/ 0 h 835025"/>
                <a:gd name="connsiteX48" fmla="*/ 334963 w 638175"/>
                <a:gd name="connsiteY48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57175 w 638175"/>
                <a:gd name="connsiteY27" fmla="*/ 796925 h 835025"/>
                <a:gd name="connsiteX28" fmla="*/ 304800 w 638175"/>
                <a:gd name="connsiteY28" fmla="*/ 739775 h 835025"/>
                <a:gd name="connsiteX29" fmla="*/ 371475 w 638175"/>
                <a:gd name="connsiteY29" fmla="*/ 673100 h 835025"/>
                <a:gd name="connsiteX30" fmla="*/ 419100 w 638175"/>
                <a:gd name="connsiteY30" fmla="*/ 622300 h 835025"/>
                <a:gd name="connsiteX31" fmla="*/ 448757 w 638175"/>
                <a:gd name="connsiteY31" fmla="*/ 607162 h 835025"/>
                <a:gd name="connsiteX32" fmla="*/ 479425 w 638175"/>
                <a:gd name="connsiteY32" fmla="*/ 593725 h 835025"/>
                <a:gd name="connsiteX33" fmla="*/ 477331 w 638175"/>
                <a:gd name="connsiteY33" fmla="*/ 561918 h 835025"/>
                <a:gd name="connsiteX34" fmla="*/ 466725 w 638175"/>
                <a:gd name="connsiteY34" fmla="*/ 520700 h 835025"/>
                <a:gd name="connsiteX35" fmla="*/ 457200 w 638175"/>
                <a:gd name="connsiteY35" fmla="*/ 492125 h 835025"/>
                <a:gd name="connsiteX36" fmla="*/ 457200 w 638175"/>
                <a:gd name="connsiteY36" fmla="*/ 444500 h 835025"/>
                <a:gd name="connsiteX37" fmla="*/ 466725 w 638175"/>
                <a:gd name="connsiteY37" fmla="*/ 377825 h 835025"/>
                <a:gd name="connsiteX38" fmla="*/ 466725 w 638175"/>
                <a:gd name="connsiteY38" fmla="*/ 314325 h 835025"/>
                <a:gd name="connsiteX39" fmla="*/ 459581 w 638175"/>
                <a:gd name="connsiteY39" fmla="*/ 262731 h 835025"/>
                <a:gd name="connsiteX40" fmla="*/ 453232 w 638175"/>
                <a:gd name="connsiteY40" fmla="*/ 207962 h 835025"/>
                <a:gd name="connsiteX41" fmla="*/ 517525 w 638175"/>
                <a:gd name="connsiteY41" fmla="*/ 165100 h 835025"/>
                <a:gd name="connsiteX42" fmla="*/ 547688 w 638175"/>
                <a:gd name="connsiteY42" fmla="*/ 136525 h 835025"/>
                <a:gd name="connsiteX43" fmla="*/ 581025 w 638175"/>
                <a:gd name="connsiteY43" fmla="*/ 114300 h 835025"/>
                <a:gd name="connsiteX44" fmla="*/ 638175 w 638175"/>
                <a:gd name="connsiteY44" fmla="*/ 88900 h 835025"/>
                <a:gd name="connsiteX45" fmla="*/ 539750 w 638175"/>
                <a:gd name="connsiteY45" fmla="*/ 66675 h 835025"/>
                <a:gd name="connsiteX46" fmla="*/ 473075 w 638175"/>
                <a:gd name="connsiteY46" fmla="*/ 25400 h 835025"/>
                <a:gd name="connsiteX47" fmla="*/ 425450 w 638175"/>
                <a:gd name="connsiteY47" fmla="*/ 6350 h 835025"/>
                <a:gd name="connsiteX48" fmla="*/ 384175 w 638175"/>
                <a:gd name="connsiteY48" fmla="*/ 0 h 835025"/>
                <a:gd name="connsiteX49" fmla="*/ 334963 w 638175"/>
                <a:gd name="connsiteY49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22250 w 638175"/>
                <a:gd name="connsiteY7" fmla="*/ 355600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57175 w 638175"/>
                <a:gd name="connsiteY27" fmla="*/ 796925 h 835025"/>
                <a:gd name="connsiteX28" fmla="*/ 304800 w 638175"/>
                <a:gd name="connsiteY28" fmla="*/ 739775 h 835025"/>
                <a:gd name="connsiteX29" fmla="*/ 371475 w 638175"/>
                <a:gd name="connsiteY29" fmla="*/ 673100 h 835025"/>
                <a:gd name="connsiteX30" fmla="*/ 419100 w 638175"/>
                <a:gd name="connsiteY30" fmla="*/ 622300 h 835025"/>
                <a:gd name="connsiteX31" fmla="*/ 448757 w 638175"/>
                <a:gd name="connsiteY31" fmla="*/ 607162 h 835025"/>
                <a:gd name="connsiteX32" fmla="*/ 479425 w 638175"/>
                <a:gd name="connsiteY32" fmla="*/ 593725 h 835025"/>
                <a:gd name="connsiteX33" fmla="*/ 477331 w 638175"/>
                <a:gd name="connsiteY33" fmla="*/ 561918 h 835025"/>
                <a:gd name="connsiteX34" fmla="*/ 466725 w 638175"/>
                <a:gd name="connsiteY34" fmla="*/ 520700 h 835025"/>
                <a:gd name="connsiteX35" fmla="*/ 457200 w 638175"/>
                <a:gd name="connsiteY35" fmla="*/ 492125 h 835025"/>
                <a:gd name="connsiteX36" fmla="*/ 457200 w 638175"/>
                <a:gd name="connsiteY36" fmla="*/ 444500 h 835025"/>
                <a:gd name="connsiteX37" fmla="*/ 466725 w 638175"/>
                <a:gd name="connsiteY37" fmla="*/ 377825 h 835025"/>
                <a:gd name="connsiteX38" fmla="*/ 466725 w 638175"/>
                <a:gd name="connsiteY38" fmla="*/ 314325 h 835025"/>
                <a:gd name="connsiteX39" fmla="*/ 459581 w 638175"/>
                <a:gd name="connsiteY39" fmla="*/ 262731 h 835025"/>
                <a:gd name="connsiteX40" fmla="*/ 453232 w 638175"/>
                <a:gd name="connsiteY40" fmla="*/ 207962 h 835025"/>
                <a:gd name="connsiteX41" fmla="*/ 517525 w 638175"/>
                <a:gd name="connsiteY41" fmla="*/ 165100 h 835025"/>
                <a:gd name="connsiteX42" fmla="*/ 547688 w 638175"/>
                <a:gd name="connsiteY42" fmla="*/ 136525 h 835025"/>
                <a:gd name="connsiteX43" fmla="*/ 581025 w 638175"/>
                <a:gd name="connsiteY43" fmla="*/ 114300 h 835025"/>
                <a:gd name="connsiteX44" fmla="*/ 638175 w 638175"/>
                <a:gd name="connsiteY44" fmla="*/ 88900 h 835025"/>
                <a:gd name="connsiteX45" fmla="*/ 539750 w 638175"/>
                <a:gd name="connsiteY45" fmla="*/ 66675 h 835025"/>
                <a:gd name="connsiteX46" fmla="*/ 473075 w 638175"/>
                <a:gd name="connsiteY46" fmla="*/ 25400 h 835025"/>
                <a:gd name="connsiteX47" fmla="*/ 425450 w 638175"/>
                <a:gd name="connsiteY47" fmla="*/ 6350 h 835025"/>
                <a:gd name="connsiteX48" fmla="*/ 384175 w 638175"/>
                <a:gd name="connsiteY48" fmla="*/ 0 h 835025"/>
                <a:gd name="connsiteX49" fmla="*/ 334963 w 638175"/>
                <a:gd name="connsiteY49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18281 w 638175"/>
                <a:gd name="connsiteY6" fmla="*/ 304006 h 835025"/>
                <a:gd name="connsiteX7" fmla="*/ 222250 w 638175"/>
                <a:gd name="connsiteY7" fmla="*/ 355600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57175 w 638175"/>
                <a:gd name="connsiteY27" fmla="*/ 796925 h 835025"/>
                <a:gd name="connsiteX28" fmla="*/ 304800 w 638175"/>
                <a:gd name="connsiteY28" fmla="*/ 739775 h 835025"/>
                <a:gd name="connsiteX29" fmla="*/ 371475 w 638175"/>
                <a:gd name="connsiteY29" fmla="*/ 673100 h 835025"/>
                <a:gd name="connsiteX30" fmla="*/ 419100 w 638175"/>
                <a:gd name="connsiteY30" fmla="*/ 622300 h 835025"/>
                <a:gd name="connsiteX31" fmla="*/ 448757 w 638175"/>
                <a:gd name="connsiteY31" fmla="*/ 607162 h 835025"/>
                <a:gd name="connsiteX32" fmla="*/ 479425 w 638175"/>
                <a:gd name="connsiteY32" fmla="*/ 593725 h 835025"/>
                <a:gd name="connsiteX33" fmla="*/ 477331 w 638175"/>
                <a:gd name="connsiteY33" fmla="*/ 561918 h 835025"/>
                <a:gd name="connsiteX34" fmla="*/ 466725 w 638175"/>
                <a:gd name="connsiteY34" fmla="*/ 520700 h 835025"/>
                <a:gd name="connsiteX35" fmla="*/ 457200 w 638175"/>
                <a:gd name="connsiteY35" fmla="*/ 492125 h 835025"/>
                <a:gd name="connsiteX36" fmla="*/ 457200 w 638175"/>
                <a:gd name="connsiteY36" fmla="*/ 444500 h 835025"/>
                <a:gd name="connsiteX37" fmla="*/ 466725 w 638175"/>
                <a:gd name="connsiteY37" fmla="*/ 377825 h 835025"/>
                <a:gd name="connsiteX38" fmla="*/ 466725 w 638175"/>
                <a:gd name="connsiteY38" fmla="*/ 314325 h 835025"/>
                <a:gd name="connsiteX39" fmla="*/ 459581 w 638175"/>
                <a:gd name="connsiteY39" fmla="*/ 262731 h 835025"/>
                <a:gd name="connsiteX40" fmla="*/ 453232 w 638175"/>
                <a:gd name="connsiteY40" fmla="*/ 207962 h 835025"/>
                <a:gd name="connsiteX41" fmla="*/ 517525 w 638175"/>
                <a:gd name="connsiteY41" fmla="*/ 165100 h 835025"/>
                <a:gd name="connsiteX42" fmla="*/ 547688 w 638175"/>
                <a:gd name="connsiteY42" fmla="*/ 136525 h 835025"/>
                <a:gd name="connsiteX43" fmla="*/ 581025 w 638175"/>
                <a:gd name="connsiteY43" fmla="*/ 114300 h 835025"/>
                <a:gd name="connsiteX44" fmla="*/ 638175 w 638175"/>
                <a:gd name="connsiteY44" fmla="*/ 88900 h 835025"/>
                <a:gd name="connsiteX45" fmla="*/ 539750 w 638175"/>
                <a:gd name="connsiteY45" fmla="*/ 66675 h 835025"/>
                <a:gd name="connsiteX46" fmla="*/ 473075 w 638175"/>
                <a:gd name="connsiteY46" fmla="*/ 25400 h 835025"/>
                <a:gd name="connsiteX47" fmla="*/ 425450 w 638175"/>
                <a:gd name="connsiteY47" fmla="*/ 6350 h 835025"/>
                <a:gd name="connsiteX48" fmla="*/ 384175 w 638175"/>
                <a:gd name="connsiteY48" fmla="*/ 0 h 835025"/>
                <a:gd name="connsiteX49" fmla="*/ 334963 w 638175"/>
                <a:gd name="connsiteY49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18281 w 638175"/>
                <a:gd name="connsiteY6" fmla="*/ 304006 h 835025"/>
                <a:gd name="connsiteX7" fmla="*/ 222250 w 638175"/>
                <a:gd name="connsiteY7" fmla="*/ 355600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01106 w 638175"/>
                <a:gd name="connsiteY27" fmla="*/ 821475 h 835025"/>
                <a:gd name="connsiteX28" fmla="*/ 257175 w 638175"/>
                <a:gd name="connsiteY28" fmla="*/ 796925 h 835025"/>
                <a:gd name="connsiteX29" fmla="*/ 304800 w 638175"/>
                <a:gd name="connsiteY29" fmla="*/ 739775 h 835025"/>
                <a:gd name="connsiteX30" fmla="*/ 371475 w 638175"/>
                <a:gd name="connsiteY30" fmla="*/ 673100 h 835025"/>
                <a:gd name="connsiteX31" fmla="*/ 419100 w 638175"/>
                <a:gd name="connsiteY31" fmla="*/ 622300 h 835025"/>
                <a:gd name="connsiteX32" fmla="*/ 448757 w 638175"/>
                <a:gd name="connsiteY32" fmla="*/ 607162 h 835025"/>
                <a:gd name="connsiteX33" fmla="*/ 479425 w 638175"/>
                <a:gd name="connsiteY33" fmla="*/ 593725 h 835025"/>
                <a:gd name="connsiteX34" fmla="*/ 477331 w 638175"/>
                <a:gd name="connsiteY34" fmla="*/ 561918 h 835025"/>
                <a:gd name="connsiteX35" fmla="*/ 466725 w 638175"/>
                <a:gd name="connsiteY35" fmla="*/ 520700 h 835025"/>
                <a:gd name="connsiteX36" fmla="*/ 457200 w 638175"/>
                <a:gd name="connsiteY36" fmla="*/ 492125 h 835025"/>
                <a:gd name="connsiteX37" fmla="*/ 457200 w 638175"/>
                <a:gd name="connsiteY37" fmla="*/ 444500 h 835025"/>
                <a:gd name="connsiteX38" fmla="*/ 466725 w 638175"/>
                <a:gd name="connsiteY38" fmla="*/ 377825 h 835025"/>
                <a:gd name="connsiteX39" fmla="*/ 466725 w 638175"/>
                <a:gd name="connsiteY39" fmla="*/ 314325 h 835025"/>
                <a:gd name="connsiteX40" fmla="*/ 459581 w 638175"/>
                <a:gd name="connsiteY40" fmla="*/ 262731 h 835025"/>
                <a:gd name="connsiteX41" fmla="*/ 453232 w 638175"/>
                <a:gd name="connsiteY41" fmla="*/ 207962 h 835025"/>
                <a:gd name="connsiteX42" fmla="*/ 517525 w 638175"/>
                <a:gd name="connsiteY42" fmla="*/ 165100 h 835025"/>
                <a:gd name="connsiteX43" fmla="*/ 547688 w 638175"/>
                <a:gd name="connsiteY43" fmla="*/ 136525 h 835025"/>
                <a:gd name="connsiteX44" fmla="*/ 581025 w 638175"/>
                <a:gd name="connsiteY44" fmla="*/ 114300 h 835025"/>
                <a:gd name="connsiteX45" fmla="*/ 638175 w 638175"/>
                <a:gd name="connsiteY45" fmla="*/ 88900 h 835025"/>
                <a:gd name="connsiteX46" fmla="*/ 539750 w 638175"/>
                <a:gd name="connsiteY46" fmla="*/ 66675 h 835025"/>
                <a:gd name="connsiteX47" fmla="*/ 473075 w 638175"/>
                <a:gd name="connsiteY47" fmla="*/ 25400 h 835025"/>
                <a:gd name="connsiteX48" fmla="*/ 425450 w 638175"/>
                <a:gd name="connsiteY48" fmla="*/ 6350 h 835025"/>
                <a:gd name="connsiteX49" fmla="*/ 384175 w 638175"/>
                <a:gd name="connsiteY49" fmla="*/ 0 h 835025"/>
                <a:gd name="connsiteX50" fmla="*/ 334963 w 638175"/>
                <a:gd name="connsiteY50" fmla="*/ 32543 h 835025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58738 w 638175"/>
                <a:gd name="connsiteY16" fmla="*/ 736600 h 842906"/>
                <a:gd name="connsiteX17" fmla="*/ 43944 w 638175"/>
                <a:gd name="connsiteY17" fmla="*/ 747656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5025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58738 w 638175"/>
                <a:gd name="connsiteY16" fmla="*/ 736600 h 842906"/>
                <a:gd name="connsiteX17" fmla="*/ 43944 w 638175"/>
                <a:gd name="connsiteY17" fmla="*/ 747656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0262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58738 w 638175"/>
                <a:gd name="connsiteY16" fmla="*/ 736600 h 842906"/>
                <a:gd name="connsiteX17" fmla="*/ 43944 w 638175"/>
                <a:gd name="connsiteY17" fmla="*/ 747656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0262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43944 w 638175"/>
                <a:gd name="connsiteY16" fmla="*/ 747656 h 842906"/>
                <a:gd name="connsiteX17" fmla="*/ 88106 w 638175"/>
                <a:gd name="connsiteY17" fmla="*/ 732631 h 842906"/>
                <a:gd name="connsiteX18" fmla="*/ 74612 w 638175"/>
                <a:gd name="connsiteY18" fmla="*/ 788988 h 842906"/>
                <a:gd name="connsiteX19" fmla="*/ 91568 w 638175"/>
                <a:gd name="connsiteY19" fmla="*/ 795281 h 842906"/>
                <a:gd name="connsiteX20" fmla="*/ 139700 w 638175"/>
                <a:gd name="connsiteY20" fmla="*/ 765175 h 842906"/>
                <a:gd name="connsiteX21" fmla="*/ 136525 w 638175"/>
                <a:gd name="connsiteY21" fmla="*/ 812800 h 842906"/>
                <a:gd name="connsiteX22" fmla="*/ 161925 w 638175"/>
                <a:gd name="connsiteY22" fmla="*/ 812800 h 842906"/>
                <a:gd name="connsiteX23" fmla="*/ 177800 w 638175"/>
                <a:gd name="connsiteY23" fmla="*/ 777875 h 842906"/>
                <a:gd name="connsiteX24" fmla="*/ 193675 w 638175"/>
                <a:gd name="connsiteY24" fmla="*/ 797718 h 842906"/>
                <a:gd name="connsiteX25" fmla="*/ 193675 w 638175"/>
                <a:gd name="connsiteY25" fmla="*/ 830262 h 842906"/>
                <a:gd name="connsiteX26" fmla="*/ 215393 w 638175"/>
                <a:gd name="connsiteY26" fmla="*/ 842906 h 842906"/>
                <a:gd name="connsiteX27" fmla="*/ 257175 w 638175"/>
                <a:gd name="connsiteY27" fmla="*/ 796925 h 842906"/>
                <a:gd name="connsiteX28" fmla="*/ 304800 w 638175"/>
                <a:gd name="connsiteY28" fmla="*/ 739775 h 842906"/>
                <a:gd name="connsiteX29" fmla="*/ 371475 w 638175"/>
                <a:gd name="connsiteY29" fmla="*/ 673100 h 842906"/>
                <a:gd name="connsiteX30" fmla="*/ 419100 w 638175"/>
                <a:gd name="connsiteY30" fmla="*/ 622300 h 842906"/>
                <a:gd name="connsiteX31" fmla="*/ 448757 w 638175"/>
                <a:gd name="connsiteY31" fmla="*/ 607162 h 842906"/>
                <a:gd name="connsiteX32" fmla="*/ 479425 w 638175"/>
                <a:gd name="connsiteY32" fmla="*/ 593725 h 842906"/>
                <a:gd name="connsiteX33" fmla="*/ 477331 w 638175"/>
                <a:gd name="connsiteY33" fmla="*/ 561918 h 842906"/>
                <a:gd name="connsiteX34" fmla="*/ 466725 w 638175"/>
                <a:gd name="connsiteY34" fmla="*/ 520700 h 842906"/>
                <a:gd name="connsiteX35" fmla="*/ 457200 w 638175"/>
                <a:gd name="connsiteY35" fmla="*/ 492125 h 842906"/>
                <a:gd name="connsiteX36" fmla="*/ 457200 w 638175"/>
                <a:gd name="connsiteY36" fmla="*/ 444500 h 842906"/>
                <a:gd name="connsiteX37" fmla="*/ 466725 w 638175"/>
                <a:gd name="connsiteY37" fmla="*/ 377825 h 842906"/>
                <a:gd name="connsiteX38" fmla="*/ 466725 w 638175"/>
                <a:gd name="connsiteY38" fmla="*/ 314325 h 842906"/>
                <a:gd name="connsiteX39" fmla="*/ 459581 w 638175"/>
                <a:gd name="connsiteY39" fmla="*/ 262731 h 842906"/>
                <a:gd name="connsiteX40" fmla="*/ 453232 w 638175"/>
                <a:gd name="connsiteY40" fmla="*/ 207962 h 842906"/>
                <a:gd name="connsiteX41" fmla="*/ 517525 w 638175"/>
                <a:gd name="connsiteY41" fmla="*/ 165100 h 842906"/>
                <a:gd name="connsiteX42" fmla="*/ 547688 w 638175"/>
                <a:gd name="connsiteY42" fmla="*/ 136525 h 842906"/>
                <a:gd name="connsiteX43" fmla="*/ 581025 w 638175"/>
                <a:gd name="connsiteY43" fmla="*/ 114300 h 842906"/>
                <a:gd name="connsiteX44" fmla="*/ 638175 w 638175"/>
                <a:gd name="connsiteY44" fmla="*/ 88900 h 842906"/>
                <a:gd name="connsiteX45" fmla="*/ 539750 w 638175"/>
                <a:gd name="connsiteY45" fmla="*/ 66675 h 842906"/>
                <a:gd name="connsiteX46" fmla="*/ 473075 w 638175"/>
                <a:gd name="connsiteY46" fmla="*/ 25400 h 842906"/>
                <a:gd name="connsiteX47" fmla="*/ 425450 w 638175"/>
                <a:gd name="connsiteY47" fmla="*/ 6350 h 842906"/>
                <a:gd name="connsiteX48" fmla="*/ 384175 w 638175"/>
                <a:gd name="connsiteY48" fmla="*/ 0 h 842906"/>
                <a:gd name="connsiteX49" fmla="*/ 334963 w 638175"/>
                <a:gd name="connsiteY49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48707 w 638175"/>
                <a:gd name="connsiteY16" fmla="*/ 754800 h 842906"/>
                <a:gd name="connsiteX17" fmla="*/ 88106 w 638175"/>
                <a:gd name="connsiteY17" fmla="*/ 732631 h 842906"/>
                <a:gd name="connsiteX18" fmla="*/ 74612 w 638175"/>
                <a:gd name="connsiteY18" fmla="*/ 788988 h 842906"/>
                <a:gd name="connsiteX19" fmla="*/ 91568 w 638175"/>
                <a:gd name="connsiteY19" fmla="*/ 795281 h 842906"/>
                <a:gd name="connsiteX20" fmla="*/ 139700 w 638175"/>
                <a:gd name="connsiteY20" fmla="*/ 765175 h 842906"/>
                <a:gd name="connsiteX21" fmla="*/ 136525 w 638175"/>
                <a:gd name="connsiteY21" fmla="*/ 812800 h 842906"/>
                <a:gd name="connsiteX22" fmla="*/ 161925 w 638175"/>
                <a:gd name="connsiteY22" fmla="*/ 812800 h 842906"/>
                <a:gd name="connsiteX23" fmla="*/ 177800 w 638175"/>
                <a:gd name="connsiteY23" fmla="*/ 777875 h 842906"/>
                <a:gd name="connsiteX24" fmla="*/ 193675 w 638175"/>
                <a:gd name="connsiteY24" fmla="*/ 797718 h 842906"/>
                <a:gd name="connsiteX25" fmla="*/ 193675 w 638175"/>
                <a:gd name="connsiteY25" fmla="*/ 830262 h 842906"/>
                <a:gd name="connsiteX26" fmla="*/ 215393 w 638175"/>
                <a:gd name="connsiteY26" fmla="*/ 842906 h 842906"/>
                <a:gd name="connsiteX27" fmla="*/ 257175 w 638175"/>
                <a:gd name="connsiteY27" fmla="*/ 796925 h 842906"/>
                <a:gd name="connsiteX28" fmla="*/ 304800 w 638175"/>
                <a:gd name="connsiteY28" fmla="*/ 739775 h 842906"/>
                <a:gd name="connsiteX29" fmla="*/ 371475 w 638175"/>
                <a:gd name="connsiteY29" fmla="*/ 673100 h 842906"/>
                <a:gd name="connsiteX30" fmla="*/ 419100 w 638175"/>
                <a:gd name="connsiteY30" fmla="*/ 622300 h 842906"/>
                <a:gd name="connsiteX31" fmla="*/ 448757 w 638175"/>
                <a:gd name="connsiteY31" fmla="*/ 607162 h 842906"/>
                <a:gd name="connsiteX32" fmla="*/ 479425 w 638175"/>
                <a:gd name="connsiteY32" fmla="*/ 593725 h 842906"/>
                <a:gd name="connsiteX33" fmla="*/ 477331 w 638175"/>
                <a:gd name="connsiteY33" fmla="*/ 561918 h 842906"/>
                <a:gd name="connsiteX34" fmla="*/ 466725 w 638175"/>
                <a:gd name="connsiteY34" fmla="*/ 520700 h 842906"/>
                <a:gd name="connsiteX35" fmla="*/ 457200 w 638175"/>
                <a:gd name="connsiteY35" fmla="*/ 492125 h 842906"/>
                <a:gd name="connsiteX36" fmla="*/ 457200 w 638175"/>
                <a:gd name="connsiteY36" fmla="*/ 444500 h 842906"/>
                <a:gd name="connsiteX37" fmla="*/ 466725 w 638175"/>
                <a:gd name="connsiteY37" fmla="*/ 377825 h 842906"/>
                <a:gd name="connsiteX38" fmla="*/ 466725 w 638175"/>
                <a:gd name="connsiteY38" fmla="*/ 314325 h 842906"/>
                <a:gd name="connsiteX39" fmla="*/ 459581 w 638175"/>
                <a:gd name="connsiteY39" fmla="*/ 262731 h 842906"/>
                <a:gd name="connsiteX40" fmla="*/ 453232 w 638175"/>
                <a:gd name="connsiteY40" fmla="*/ 207962 h 842906"/>
                <a:gd name="connsiteX41" fmla="*/ 517525 w 638175"/>
                <a:gd name="connsiteY41" fmla="*/ 165100 h 842906"/>
                <a:gd name="connsiteX42" fmla="*/ 547688 w 638175"/>
                <a:gd name="connsiteY42" fmla="*/ 136525 h 842906"/>
                <a:gd name="connsiteX43" fmla="*/ 581025 w 638175"/>
                <a:gd name="connsiteY43" fmla="*/ 114300 h 842906"/>
                <a:gd name="connsiteX44" fmla="*/ 638175 w 638175"/>
                <a:gd name="connsiteY44" fmla="*/ 88900 h 842906"/>
                <a:gd name="connsiteX45" fmla="*/ 539750 w 638175"/>
                <a:gd name="connsiteY45" fmla="*/ 66675 h 842906"/>
                <a:gd name="connsiteX46" fmla="*/ 473075 w 638175"/>
                <a:gd name="connsiteY46" fmla="*/ 25400 h 842906"/>
                <a:gd name="connsiteX47" fmla="*/ 425450 w 638175"/>
                <a:gd name="connsiteY47" fmla="*/ 6350 h 842906"/>
                <a:gd name="connsiteX48" fmla="*/ 384175 w 638175"/>
                <a:gd name="connsiteY48" fmla="*/ 0 h 842906"/>
                <a:gd name="connsiteX49" fmla="*/ 334963 w 638175"/>
                <a:gd name="connsiteY49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2988 w 638175"/>
                <a:gd name="connsiteY15" fmla="*/ 752417 h 842906"/>
                <a:gd name="connsiteX16" fmla="*/ 19050 w 638175"/>
                <a:gd name="connsiteY16" fmla="*/ 771525 h 842906"/>
                <a:gd name="connsiteX17" fmla="*/ 48707 w 638175"/>
                <a:gd name="connsiteY17" fmla="*/ 754800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0262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74663 w 633413"/>
                <a:gd name="connsiteY33" fmla="*/ 593725 h 842906"/>
                <a:gd name="connsiteX34" fmla="*/ 472569 w 633413"/>
                <a:gd name="connsiteY34" fmla="*/ 561918 h 842906"/>
                <a:gd name="connsiteX35" fmla="*/ 461963 w 633413"/>
                <a:gd name="connsiteY35" fmla="*/ 520700 h 842906"/>
                <a:gd name="connsiteX36" fmla="*/ 452438 w 633413"/>
                <a:gd name="connsiteY36" fmla="*/ 492125 h 842906"/>
                <a:gd name="connsiteX37" fmla="*/ 452438 w 633413"/>
                <a:gd name="connsiteY37" fmla="*/ 444500 h 842906"/>
                <a:gd name="connsiteX38" fmla="*/ 461963 w 633413"/>
                <a:gd name="connsiteY38" fmla="*/ 377825 h 842906"/>
                <a:gd name="connsiteX39" fmla="*/ 461963 w 633413"/>
                <a:gd name="connsiteY39" fmla="*/ 314325 h 842906"/>
                <a:gd name="connsiteX40" fmla="*/ 454819 w 633413"/>
                <a:gd name="connsiteY40" fmla="*/ 262731 h 842906"/>
                <a:gd name="connsiteX41" fmla="*/ 448470 w 633413"/>
                <a:gd name="connsiteY41" fmla="*/ 207962 h 842906"/>
                <a:gd name="connsiteX42" fmla="*/ 512763 w 633413"/>
                <a:gd name="connsiteY42" fmla="*/ 165100 h 842906"/>
                <a:gd name="connsiteX43" fmla="*/ 542926 w 633413"/>
                <a:gd name="connsiteY43" fmla="*/ 136525 h 842906"/>
                <a:gd name="connsiteX44" fmla="*/ 576263 w 633413"/>
                <a:gd name="connsiteY44" fmla="*/ 114300 h 842906"/>
                <a:gd name="connsiteX45" fmla="*/ 633413 w 633413"/>
                <a:gd name="connsiteY45" fmla="*/ 88900 h 842906"/>
                <a:gd name="connsiteX46" fmla="*/ 534988 w 633413"/>
                <a:gd name="connsiteY46" fmla="*/ 66675 h 842906"/>
                <a:gd name="connsiteX47" fmla="*/ 468313 w 633413"/>
                <a:gd name="connsiteY47" fmla="*/ 25400 h 842906"/>
                <a:gd name="connsiteX48" fmla="*/ 420688 w 633413"/>
                <a:gd name="connsiteY48" fmla="*/ 6350 h 842906"/>
                <a:gd name="connsiteX49" fmla="*/ 379413 w 633413"/>
                <a:gd name="connsiteY49" fmla="*/ 0 h 842906"/>
                <a:gd name="connsiteX50" fmla="*/ 330201 w 633413"/>
                <a:gd name="connsiteY50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74663 w 633413"/>
                <a:gd name="connsiteY33" fmla="*/ 593725 h 842906"/>
                <a:gd name="connsiteX34" fmla="*/ 467806 w 633413"/>
                <a:gd name="connsiteY34" fmla="*/ 550011 h 842906"/>
                <a:gd name="connsiteX35" fmla="*/ 461963 w 633413"/>
                <a:gd name="connsiteY35" fmla="*/ 520700 h 842906"/>
                <a:gd name="connsiteX36" fmla="*/ 452438 w 633413"/>
                <a:gd name="connsiteY36" fmla="*/ 492125 h 842906"/>
                <a:gd name="connsiteX37" fmla="*/ 452438 w 633413"/>
                <a:gd name="connsiteY37" fmla="*/ 444500 h 842906"/>
                <a:gd name="connsiteX38" fmla="*/ 461963 w 633413"/>
                <a:gd name="connsiteY38" fmla="*/ 377825 h 842906"/>
                <a:gd name="connsiteX39" fmla="*/ 461963 w 633413"/>
                <a:gd name="connsiteY39" fmla="*/ 314325 h 842906"/>
                <a:gd name="connsiteX40" fmla="*/ 454819 w 633413"/>
                <a:gd name="connsiteY40" fmla="*/ 262731 h 842906"/>
                <a:gd name="connsiteX41" fmla="*/ 448470 w 633413"/>
                <a:gd name="connsiteY41" fmla="*/ 207962 h 842906"/>
                <a:gd name="connsiteX42" fmla="*/ 512763 w 633413"/>
                <a:gd name="connsiteY42" fmla="*/ 165100 h 842906"/>
                <a:gd name="connsiteX43" fmla="*/ 542926 w 633413"/>
                <a:gd name="connsiteY43" fmla="*/ 136525 h 842906"/>
                <a:gd name="connsiteX44" fmla="*/ 576263 w 633413"/>
                <a:gd name="connsiteY44" fmla="*/ 114300 h 842906"/>
                <a:gd name="connsiteX45" fmla="*/ 633413 w 633413"/>
                <a:gd name="connsiteY45" fmla="*/ 88900 h 842906"/>
                <a:gd name="connsiteX46" fmla="*/ 534988 w 633413"/>
                <a:gd name="connsiteY46" fmla="*/ 66675 h 842906"/>
                <a:gd name="connsiteX47" fmla="*/ 468313 w 633413"/>
                <a:gd name="connsiteY47" fmla="*/ 25400 h 842906"/>
                <a:gd name="connsiteX48" fmla="*/ 420688 w 633413"/>
                <a:gd name="connsiteY48" fmla="*/ 6350 h 842906"/>
                <a:gd name="connsiteX49" fmla="*/ 379413 w 633413"/>
                <a:gd name="connsiteY49" fmla="*/ 0 h 842906"/>
                <a:gd name="connsiteX50" fmla="*/ 330201 w 633413"/>
                <a:gd name="connsiteY50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74663 w 633413"/>
                <a:gd name="connsiteY33" fmla="*/ 593725 h 842906"/>
                <a:gd name="connsiteX34" fmla="*/ 472569 w 633413"/>
                <a:gd name="connsiteY34" fmla="*/ 569061 h 842906"/>
                <a:gd name="connsiteX35" fmla="*/ 467806 w 633413"/>
                <a:gd name="connsiteY35" fmla="*/ 550011 h 842906"/>
                <a:gd name="connsiteX36" fmla="*/ 461963 w 633413"/>
                <a:gd name="connsiteY36" fmla="*/ 520700 h 842906"/>
                <a:gd name="connsiteX37" fmla="*/ 452438 w 633413"/>
                <a:gd name="connsiteY37" fmla="*/ 492125 h 842906"/>
                <a:gd name="connsiteX38" fmla="*/ 452438 w 633413"/>
                <a:gd name="connsiteY38" fmla="*/ 444500 h 842906"/>
                <a:gd name="connsiteX39" fmla="*/ 461963 w 633413"/>
                <a:gd name="connsiteY39" fmla="*/ 377825 h 842906"/>
                <a:gd name="connsiteX40" fmla="*/ 461963 w 633413"/>
                <a:gd name="connsiteY40" fmla="*/ 314325 h 842906"/>
                <a:gd name="connsiteX41" fmla="*/ 454819 w 633413"/>
                <a:gd name="connsiteY41" fmla="*/ 262731 h 842906"/>
                <a:gd name="connsiteX42" fmla="*/ 448470 w 633413"/>
                <a:gd name="connsiteY42" fmla="*/ 207962 h 842906"/>
                <a:gd name="connsiteX43" fmla="*/ 512763 w 633413"/>
                <a:gd name="connsiteY43" fmla="*/ 165100 h 842906"/>
                <a:gd name="connsiteX44" fmla="*/ 542926 w 633413"/>
                <a:gd name="connsiteY44" fmla="*/ 136525 h 842906"/>
                <a:gd name="connsiteX45" fmla="*/ 576263 w 633413"/>
                <a:gd name="connsiteY45" fmla="*/ 114300 h 842906"/>
                <a:gd name="connsiteX46" fmla="*/ 633413 w 633413"/>
                <a:gd name="connsiteY46" fmla="*/ 88900 h 842906"/>
                <a:gd name="connsiteX47" fmla="*/ 534988 w 633413"/>
                <a:gd name="connsiteY47" fmla="*/ 66675 h 842906"/>
                <a:gd name="connsiteX48" fmla="*/ 468313 w 633413"/>
                <a:gd name="connsiteY48" fmla="*/ 25400 h 842906"/>
                <a:gd name="connsiteX49" fmla="*/ 420688 w 633413"/>
                <a:gd name="connsiteY49" fmla="*/ 6350 h 842906"/>
                <a:gd name="connsiteX50" fmla="*/ 379413 w 633413"/>
                <a:gd name="connsiteY50" fmla="*/ 0 h 842906"/>
                <a:gd name="connsiteX51" fmla="*/ 330201 w 633413"/>
                <a:gd name="connsiteY51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67519 w 633413"/>
                <a:gd name="connsiteY33" fmla="*/ 591344 h 842906"/>
                <a:gd name="connsiteX34" fmla="*/ 472569 w 633413"/>
                <a:gd name="connsiteY34" fmla="*/ 569061 h 842906"/>
                <a:gd name="connsiteX35" fmla="*/ 467806 w 633413"/>
                <a:gd name="connsiteY35" fmla="*/ 550011 h 842906"/>
                <a:gd name="connsiteX36" fmla="*/ 461963 w 633413"/>
                <a:gd name="connsiteY36" fmla="*/ 520700 h 842906"/>
                <a:gd name="connsiteX37" fmla="*/ 452438 w 633413"/>
                <a:gd name="connsiteY37" fmla="*/ 492125 h 842906"/>
                <a:gd name="connsiteX38" fmla="*/ 452438 w 633413"/>
                <a:gd name="connsiteY38" fmla="*/ 444500 h 842906"/>
                <a:gd name="connsiteX39" fmla="*/ 461963 w 633413"/>
                <a:gd name="connsiteY39" fmla="*/ 377825 h 842906"/>
                <a:gd name="connsiteX40" fmla="*/ 461963 w 633413"/>
                <a:gd name="connsiteY40" fmla="*/ 314325 h 842906"/>
                <a:gd name="connsiteX41" fmla="*/ 454819 w 633413"/>
                <a:gd name="connsiteY41" fmla="*/ 262731 h 842906"/>
                <a:gd name="connsiteX42" fmla="*/ 448470 w 633413"/>
                <a:gd name="connsiteY42" fmla="*/ 207962 h 842906"/>
                <a:gd name="connsiteX43" fmla="*/ 512763 w 633413"/>
                <a:gd name="connsiteY43" fmla="*/ 165100 h 842906"/>
                <a:gd name="connsiteX44" fmla="*/ 542926 w 633413"/>
                <a:gd name="connsiteY44" fmla="*/ 136525 h 842906"/>
                <a:gd name="connsiteX45" fmla="*/ 576263 w 633413"/>
                <a:gd name="connsiteY45" fmla="*/ 114300 h 842906"/>
                <a:gd name="connsiteX46" fmla="*/ 633413 w 633413"/>
                <a:gd name="connsiteY46" fmla="*/ 88900 h 842906"/>
                <a:gd name="connsiteX47" fmla="*/ 534988 w 633413"/>
                <a:gd name="connsiteY47" fmla="*/ 66675 h 842906"/>
                <a:gd name="connsiteX48" fmla="*/ 468313 w 633413"/>
                <a:gd name="connsiteY48" fmla="*/ 25400 h 842906"/>
                <a:gd name="connsiteX49" fmla="*/ 420688 w 633413"/>
                <a:gd name="connsiteY49" fmla="*/ 6350 h 842906"/>
                <a:gd name="connsiteX50" fmla="*/ 379413 w 633413"/>
                <a:gd name="connsiteY50" fmla="*/ 0 h 842906"/>
                <a:gd name="connsiteX51" fmla="*/ 330201 w 633413"/>
                <a:gd name="connsiteY51" fmla="*/ 32543 h 842906"/>
                <a:gd name="connsiteX0" fmla="*/ 330201 w 633413"/>
                <a:gd name="connsiteY0" fmla="*/ 32543 h 852431"/>
                <a:gd name="connsiteX1" fmla="*/ 272257 w 633413"/>
                <a:gd name="connsiteY1" fmla="*/ 80962 h 852431"/>
                <a:gd name="connsiteX2" fmla="*/ 264320 w 633413"/>
                <a:gd name="connsiteY2" fmla="*/ 84138 h 852431"/>
                <a:gd name="connsiteX3" fmla="*/ 227300 w 633413"/>
                <a:gd name="connsiteY3" fmla="*/ 116624 h 852431"/>
                <a:gd name="connsiteX4" fmla="*/ 203995 w 633413"/>
                <a:gd name="connsiteY4" fmla="*/ 157162 h 852431"/>
                <a:gd name="connsiteX5" fmla="*/ 207963 w 633413"/>
                <a:gd name="connsiteY5" fmla="*/ 228600 h 852431"/>
                <a:gd name="connsiteX6" fmla="*/ 213519 w 633413"/>
                <a:gd name="connsiteY6" fmla="*/ 304006 h 852431"/>
                <a:gd name="connsiteX7" fmla="*/ 217488 w 633413"/>
                <a:gd name="connsiteY7" fmla="*/ 355600 h 852431"/>
                <a:gd name="connsiteX8" fmla="*/ 220157 w 633413"/>
                <a:gd name="connsiteY8" fmla="*/ 430950 h 852431"/>
                <a:gd name="connsiteX9" fmla="*/ 211138 w 633413"/>
                <a:gd name="connsiteY9" fmla="*/ 523875 h 852431"/>
                <a:gd name="connsiteX10" fmla="*/ 176213 w 633413"/>
                <a:gd name="connsiteY10" fmla="*/ 555625 h 852431"/>
                <a:gd name="connsiteX11" fmla="*/ 119063 w 633413"/>
                <a:gd name="connsiteY11" fmla="*/ 593725 h 852431"/>
                <a:gd name="connsiteX12" fmla="*/ 49213 w 633413"/>
                <a:gd name="connsiteY12" fmla="*/ 647700 h 852431"/>
                <a:gd name="connsiteX13" fmla="*/ 23813 w 633413"/>
                <a:gd name="connsiteY13" fmla="*/ 685800 h 852431"/>
                <a:gd name="connsiteX14" fmla="*/ 0 w 633413"/>
                <a:gd name="connsiteY14" fmla="*/ 731837 h 852431"/>
                <a:gd name="connsiteX15" fmla="*/ 8226 w 633413"/>
                <a:gd name="connsiteY15" fmla="*/ 752417 h 852431"/>
                <a:gd name="connsiteX16" fmla="*/ 14288 w 633413"/>
                <a:gd name="connsiteY16" fmla="*/ 771525 h 852431"/>
                <a:gd name="connsiteX17" fmla="*/ 43945 w 633413"/>
                <a:gd name="connsiteY17" fmla="*/ 754800 h 852431"/>
                <a:gd name="connsiteX18" fmla="*/ 83344 w 633413"/>
                <a:gd name="connsiteY18" fmla="*/ 732631 h 852431"/>
                <a:gd name="connsiteX19" fmla="*/ 69850 w 633413"/>
                <a:gd name="connsiteY19" fmla="*/ 788988 h 852431"/>
                <a:gd name="connsiteX20" fmla="*/ 86806 w 633413"/>
                <a:gd name="connsiteY20" fmla="*/ 795281 h 852431"/>
                <a:gd name="connsiteX21" fmla="*/ 134938 w 633413"/>
                <a:gd name="connsiteY21" fmla="*/ 765175 h 852431"/>
                <a:gd name="connsiteX22" fmla="*/ 131763 w 633413"/>
                <a:gd name="connsiteY22" fmla="*/ 812800 h 852431"/>
                <a:gd name="connsiteX23" fmla="*/ 157163 w 633413"/>
                <a:gd name="connsiteY23" fmla="*/ 812800 h 852431"/>
                <a:gd name="connsiteX24" fmla="*/ 173038 w 633413"/>
                <a:gd name="connsiteY24" fmla="*/ 777875 h 852431"/>
                <a:gd name="connsiteX25" fmla="*/ 188913 w 633413"/>
                <a:gd name="connsiteY25" fmla="*/ 797718 h 852431"/>
                <a:gd name="connsiteX26" fmla="*/ 188913 w 633413"/>
                <a:gd name="connsiteY26" fmla="*/ 830262 h 852431"/>
                <a:gd name="connsiteX27" fmla="*/ 210631 w 633413"/>
                <a:gd name="connsiteY27" fmla="*/ 852431 h 852431"/>
                <a:gd name="connsiteX28" fmla="*/ 252413 w 633413"/>
                <a:gd name="connsiteY28" fmla="*/ 796925 h 852431"/>
                <a:gd name="connsiteX29" fmla="*/ 300038 w 633413"/>
                <a:gd name="connsiteY29" fmla="*/ 739775 h 852431"/>
                <a:gd name="connsiteX30" fmla="*/ 366713 w 633413"/>
                <a:gd name="connsiteY30" fmla="*/ 673100 h 852431"/>
                <a:gd name="connsiteX31" fmla="*/ 414338 w 633413"/>
                <a:gd name="connsiteY31" fmla="*/ 622300 h 852431"/>
                <a:gd name="connsiteX32" fmla="*/ 443995 w 633413"/>
                <a:gd name="connsiteY32" fmla="*/ 607162 h 852431"/>
                <a:gd name="connsiteX33" fmla="*/ 467519 w 633413"/>
                <a:gd name="connsiteY33" fmla="*/ 591344 h 852431"/>
                <a:gd name="connsiteX34" fmla="*/ 472569 w 633413"/>
                <a:gd name="connsiteY34" fmla="*/ 569061 h 852431"/>
                <a:gd name="connsiteX35" fmla="*/ 467806 w 633413"/>
                <a:gd name="connsiteY35" fmla="*/ 550011 h 852431"/>
                <a:gd name="connsiteX36" fmla="*/ 461963 w 633413"/>
                <a:gd name="connsiteY36" fmla="*/ 520700 h 852431"/>
                <a:gd name="connsiteX37" fmla="*/ 452438 w 633413"/>
                <a:gd name="connsiteY37" fmla="*/ 492125 h 852431"/>
                <a:gd name="connsiteX38" fmla="*/ 452438 w 633413"/>
                <a:gd name="connsiteY38" fmla="*/ 444500 h 852431"/>
                <a:gd name="connsiteX39" fmla="*/ 461963 w 633413"/>
                <a:gd name="connsiteY39" fmla="*/ 377825 h 852431"/>
                <a:gd name="connsiteX40" fmla="*/ 461963 w 633413"/>
                <a:gd name="connsiteY40" fmla="*/ 314325 h 852431"/>
                <a:gd name="connsiteX41" fmla="*/ 454819 w 633413"/>
                <a:gd name="connsiteY41" fmla="*/ 262731 h 852431"/>
                <a:gd name="connsiteX42" fmla="*/ 448470 w 633413"/>
                <a:gd name="connsiteY42" fmla="*/ 207962 h 852431"/>
                <a:gd name="connsiteX43" fmla="*/ 512763 w 633413"/>
                <a:gd name="connsiteY43" fmla="*/ 165100 h 852431"/>
                <a:gd name="connsiteX44" fmla="*/ 542926 w 633413"/>
                <a:gd name="connsiteY44" fmla="*/ 136525 h 852431"/>
                <a:gd name="connsiteX45" fmla="*/ 576263 w 633413"/>
                <a:gd name="connsiteY45" fmla="*/ 114300 h 852431"/>
                <a:gd name="connsiteX46" fmla="*/ 633413 w 633413"/>
                <a:gd name="connsiteY46" fmla="*/ 88900 h 852431"/>
                <a:gd name="connsiteX47" fmla="*/ 534988 w 633413"/>
                <a:gd name="connsiteY47" fmla="*/ 66675 h 852431"/>
                <a:gd name="connsiteX48" fmla="*/ 468313 w 633413"/>
                <a:gd name="connsiteY48" fmla="*/ 25400 h 852431"/>
                <a:gd name="connsiteX49" fmla="*/ 420688 w 633413"/>
                <a:gd name="connsiteY49" fmla="*/ 6350 h 852431"/>
                <a:gd name="connsiteX50" fmla="*/ 379413 w 633413"/>
                <a:gd name="connsiteY50" fmla="*/ 0 h 852431"/>
                <a:gd name="connsiteX51" fmla="*/ 330201 w 633413"/>
                <a:gd name="connsiteY51" fmla="*/ 32543 h 852431"/>
                <a:gd name="connsiteX0" fmla="*/ 330201 w 633413"/>
                <a:gd name="connsiteY0" fmla="*/ 32543 h 852431"/>
                <a:gd name="connsiteX1" fmla="*/ 272257 w 633413"/>
                <a:gd name="connsiteY1" fmla="*/ 80962 h 852431"/>
                <a:gd name="connsiteX2" fmla="*/ 264320 w 633413"/>
                <a:gd name="connsiteY2" fmla="*/ 84138 h 852431"/>
                <a:gd name="connsiteX3" fmla="*/ 227300 w 633413"/>
                <a:gd name="connsiteY3" fmla="*/ 116624 h 852431"/>
                <a:gd name="connsiteX4" fmla="*/ 203995 w 633413"/>
                <a:gd name="connsiteY4" fmla="*/ 157162 h 852431"/>
                <a:gd name="connsiteX5" fmla="*/ 207963 w 633413"/>
                <a:gd name="connsiteY5" fmla="*/ 228600 h 852431"/>
                <a:gd name="connsiteX6" fmla="*/ 213519 w 633413"/>
                <a:gd name="connsiteY6" fmla="*/ 304006 h 852431"/>
                <a:gd name="connsiteX7" fmla="*/ 217488 w 633413"/>
                <a:gd name="connsiteY7" fmla="*/ 355600 h 852431"/>
                <a:gd name="connsiteX8" fmla="*/ 220157 w 633413"/>
                <a:gd name="connsiteY8" fmla="*/ 430950 h 852431"/>
                <a:gd name="connsiteX9" fmla="*/ 211138 w 633413"/>
                <a:gd name="connsiteY9" fmla="*/ 523875 h 852431"/>
                <a:gd name="connsiteX10" fmla="*/ 176213 w 633413"/>
                <a:gd name="connsiteY10" fmla="*/ 555625 h 852431"/>
                <a:gd name="connsiteX11" fmla="*/ 119063 w 633413"/>
                <a:gd name="connsiteY11" fmla="*/ 593725 h 852431"/>
                <a:gd name="connsiteX12" fmla="*/ 49213 w 633413"/>
                <a:gd name="connsiteY12" fmla="*/ 647700 h 852431"/>
                <a:gd name="connsiteX13" fmla="*/ 23813 w 633413"/>
                <a:gd name="connsiteY13" fmla="*/ 685800 h 852431"/>
                <a:gd name="connsiteX14" fmla="*/ 0 w 633413"/>
                <a:gd name="connsiteY14" fmla="*/ 731837 h 852431"/>
                <a:gd name="connsiteX15" fmla="*/ 8226 w 633413"/>
                <a:gd name="connsiteY15" fmla="*/ 752417 h 852431"/>
                <a:gd name="connsiteX16" fmla="*/ 14288 w 633413"/>
                <a:gd name="connsiteY16" fmla="*/ 771525 h 852431"/>
                <a:gd name="connsiteX17" fmla="*/ 43945 w 633413"/>
                <a:gd name="connsiteY17" fmla="*/ 754800 h 852431"/>
                <a:gd name="connsiteX18" fmla="*/ 83344 w 633413"/>
                <a:gd name="connsiteY18" fmla="*/ 732631 h 852431"/>
                <a:gd name="connsiteX19" fmla="*/ 69850 w 633413"/>
                <a:gd name="connsiteY19" fmla="*/ 788988 h 852431"/>
                <a:gd name="connsiteX20" fmla="*/ 86806 w 633413"/>
                <a:gd name="connsiteY20" fmla="*/ 795281 h 852431"/>
                <a:gd name="connsiteX21" fmla="*/ 134938 w 633413"/>
                <a:gd name="connsiteY21" fmla="*/ 765175 h 852431"/>
                <a:gd name="connsiteX22" fmla="*/ 131763 w 633413"/>
                <a:gd name="connsiteY22" fmla="*/ 812800 h 852431"/>
                <a:gd name="connsiteX23" fmla="*/ 157163 w 633413"/>
                <a:gd name="connsiteY23" fmla="*/ 812800 h 852431"/>
                <a:gd name="connsiteX24" fmla="*/ 173038 w 633413"/>
                <a:gd name="connsiteY24" fmla="*/ 777875 h 852431"/>
                <a:gd name="connsiteX25" fmla="*/ 188913 w 633413"/>
                <a:gd name="connsiteY25" fmla="*/ 797718 h 852431"/>
                <a:gd name="connsiteX26" fmla="*/ 167482 w 633413"/>
                <a:gd name="connsiteY26" fmla="*/ 830262 h 852431"/>
                <a:gd name="connsiteX27" fmla="*/ 210631 w 633413"/>
                <a:gd name="connsiteY27" fmla="*/ 852431 h 852431"/>
                <a:gd name="connsiteX28" fmla="*/ 252413 w 633413"/>
                <a:gd name="connsiteY28" fmla="*/ 796925 h 852431"/>
                <a:gd name="connsiteX29" fmla="*/ 300038 w 633413"/>
                <a:gd name="connsiteY29" fmla="*/ 739775 h 852431"/>
                <a:gd name="connsiteX30" fmla="*/ 366713 w 633413"/>
                <a:gd name="connsiteY30" fmla="*/ 673100 h 852431"/>
                <a:gd name="connsiteX31" fmla="*/ 414338 w 633413"/>
                <a:gd name="connsiteY31" fmla="*/ 622300 h 852431"/>
                <a:gd name="connsiteX32" fmla="*/ 443995 w 633413"/>
                <a:gd name="connsiteY32" fmla="*/ 607162 h 852431"/>
                <a:gd name="connsiteX33" fmla="*/ 467519 w 633413"/>
                <a:gd name="connsiteY33" fmla="*/ 591344 h 852431"/>
                <a:gd name="connsiteX34" fmla="*/ 472569 w 633413"/>
                <a:gd name="connsiteY34" fmla="*/ 569061 h 852431"/>
                <a:gd name="connsiteX35" fmla="*/ 467806 w 633413"/>
                <a:gd name="connsiteY35" fmla="*/ 550011 h 852431"/>
                <a:gd name="connsiteX36" fmla="*/ 461963 w 633413"/>
                <a:gd name="connsiteY36" fmla="*/ 520700 h 852431"/>
                <a:gd name="connsiteX37" fmla="*/ 452438 w 633413"/>
                <a:gd name="connsiteY37" fmla="*/ 492125 h 852431"/>
                <a:gd name="connsiteX38" fmla="*/ 452438 w 633413"/>
                <a:gd name="connsiteY38" fmla="*/ 444500 h 852431"/>
                <a:gd name="connsiteX39" fmla="*/ 461963 w 633413"/>
                <a:gd name="connsiteY39" fmla="*/ 377825 h 852431"/>
                <a:gd name="connsiteX40" fmla="*/ 461963 w 633413"/>
                <a:gd name="connsiteY40" fmla="*/ 314325 h 852431"/>
                <a:gd name="connsiteX41" fmla="*/ 454819 w 633413"/>
                <a:gd name="connsiteY41" fmla="*/ 262731 h 852431"/>
                <a:gd name="connsiteX42" fmla="*/ 448470 w 633413"/>
                <a:gd name="connsiteY42" fmla="*/ 207962 h 852431"/>
                <a:gd name="connsiteX43" fmla="*/ 512763 w 633413"/>
                <a:gd name="connsiteY43" fmla="*/ 165100 h 852431"/>
                <a:gd name="connsiteX44" fmla="*/ 542926 w 633413"/>
                <a:gd name="connsiteY44" fmla="*/ 136525 h 852431"/>
                <a:gd name="connsiteX45" fmla="*/ 576263 w 633413"/>
                <a:gd name="connsiteY45" fmla="*/ 114300 h 852431"/>
                <a:gd name="connsiteX46" fmla="*/ 633413 w 633413"/>
                <a:gd name="connsiteY46" fmla="*/ 88900 h 852431"/>
                <a:gd name="connsiteX47" fmla="*/ 534988 w 633413"/>
                <a:gd name="connsiteY47" fmla="*/ 66675 h 852431"/>
                <a:gd name="connsiteX48" fmla="*/ 468313 w 633413"/>
                <a:gd name="connsiteY48" fmla="*/ 25400 h 852431"/>
                <a:gd name="connsiteX49" fmla="*/ 420688 w 633413"/>
                <a:gd name="connsiteY49" fmla="*/ 6350 h 852431"/>
                <a:gd name="connsiteX50" fmla="*/ 379413 w 633413"/>
                <a:gd name="connsiteY50" fmla="*/ 0 h 852431"/>
                <a:gd name="connsiteX51" fmla="*/ 330201 w 633413"/>
                <a:gd name="connsiteY51" fmla="*/ 32543 h 852431"/>
                <a:gd name="connsiteX0" fmla="*/ 330201 w 633413"/>
                <a:gd name="connsiteY0" fmla="*/ 32543 h 852431"/>
                <a:gd name="connsiteX1" fmla="*/ 272257 w 633413"/>
                <a:gd name="connsiteY1" fmla="*/ 80962 h 852431"/>
                <a:gd name="connsiteX2" fmla="*/ 264320 w 633413"/>
                <a:gd name="connsiteY2" fmla="*/ 84138 h 852431"/>
                <a:gd name="connsiteX3" fmla="*/ 227300 w 633413"/>
                <a:gd name="connsiteY3" fmla="*/ 116624 h 852431"/>
                <a:gd name="connsiteX4" fmla="*/ 203995 w 633413"/>
                <a:gd name="connsiteY4" fmla="*/ 157162 h 852431"/>
                <a:gd name="connsiteX5" fmla="*/ 207963 w 633413"/>
                <a:gd name="connsiteY5" fmla="*/ 228600 h 852431"/>
                <a:gd name="connsiteX6" fmla="*/ 213519 w 633413"/>
                <a:gd name="connsiteY6" fmla="*/ 304006 h 852431"/>
                <a:gd name="connsiteX7" fmla="*/ 217488 w 633413"/>
                <a:gd name="connsiteY7" fmla="*/ 355600 h 852431"/>
                <a:gd name="connsiteX8" fmla="*/ 220157 w 633413"/>
                <a:gd name="connsiteY8" fmla="*/ 430950 h 852431"/>
                <a:gd name="connsiteX9" fmla="*/ 211138 w 633413"/>
                <a:gd name="connsiteY9" fmla="*/ 523875 h 852431"/>
                <a:gd name="connsiteX10" fmla="*/ 176213 w 633413"/>
                <a:gd name="connsiteY10" fmla="*/ 555625 h 852431"/>
                <a:gd name="connsiteX11" fmla="*/ 119063 w 633413"/>
                <a:gd name="connsiteY11" fmla="*/ 593725 h 852431"/>
                <a:gd name="connsiteX12" fmla="*/ 63500 w 633413"/>
                <a:gd name="connsiteY12" fmla="*/ 666750 h 852431"/>
                <a:gd name="connsiteX13" fmla="*/ 23813 w 633413"/>
                <a:gd name="connsiteY13" fmla="*/ 685800 h 852431"/>
                <a:gd name="connsiteX14" fmla="*/ 0 w 633413"/>
                <a:gd name="connsiteY14" fmla="*/ 731837 h 852431"/>
                <a:gd name="connsiteX15" fmla="*/ 8226 w 633413"/>
                <a:gd name="connsiteY15" fmla="*/ 752417 h 852431"/>
                <a:gd name="connsiteX16" fmla="*/ 14288 w 633413"/>
                <a:gd name="connsiteY16" fmla="*/ 771525 h 852431"/>
                <a:gd name="connsiteX17" fmla="*/ 43945 w 633413"/>
                <a:gd name="connsiteY17" fmla="*/ 754800 h 852431"/>
                <a:gd name="connsiteX18" fmla="*/ 83344 w 633413"/>
                <a:gd name="connsiteY18" fmla="*/ 732631 h 852431"/>
                <a:gd name="connsiteX19" fmla="*/ 69850 w 633413"/>
                <a:gd name="connsiteY19" fmla="*/ 788988 h 852431"/>
                <a:gd name="connsiteX20" fmla="*/ 86806 w 633413"/>
                <a:gd name="connsiteY20" fmla="*/ 795281 h 852431"/>
                <a:gd name="connsiteX21" fmla="*/ 134938 w 633413"/>
                <a:gd name="connsiteY21" fmla="*/ 765175 h 852431"/>
                <a:gd name="connsiteX22" fmla="*/ 131763 w 633413"/>
                <a:gd name="connsiteY22" fmla="*/ 812800 h 852431"/>
                <a:gd name="connsiteX23" fmla="*/ 157163 w 633413"/>
                <a:gd name="connsiteY23" fmla="*/ 812800 h 852431"/>
                <a:gd name="connsiteX24" fmla="*/ 173038 w 633413"/>
                <a:gd name="connsiteY24" fmla="*/ 777875 h 852431"/>
                <a:gd name="connsiteX25" fmla="*/ 188913 w 633413"/>
                <a:gd name="connsiteY25" fmla="*/ 797718 h 852431"/>
                <a:gd name="connsiteX26" fmla="*/ 167482 w 633413"/>
                <a:gd name="connsiteY26" fmla="*/ 830262 h 852431"/>
                <a:gd name="connsiteX27" fmla="*/ 210631 w 633413"/>
                <a:gd name="connsiteY27" fmla="*/ 852431 h 852431"/>
                <a:gd name="connsiteX28" fmla="*/ 252413 w 633413"/>
                <a:gd name="connsiteY28" fmla="*/ 796925 h 852431"/>
                <a:gd name="connsiteX29" fmla="*/ 300038 w 633413"/>
                <a:gd name="connsiteY29" fmla="*/ 739775 h 852431"/>
                <a:gd name="connsiteX30" fmla="*/ 366713 w 633413"/>
                <a:gd name="connsiteY30" fmla="*/ 673100 h 852431"/>
                <a:gd name="connsiteX31" fmla="*/ 414338 w 633413"/>
                <a:gd name="connsiteY31" fmla="*/ 622300 h 852431"/>
                <a:gd name="connsiteX32" fmla="*/ 443995 w 633413"/>
                <a:gd name="connsiteY32" fmla="*/ 607162 h 852431"/>
                <a:gd name="connsiteX33" fmla="*/ 467519 w 633413"/>
                <a:gd name="connsiteY33" fmla="*/ 591344 h 852431"/>
                <a:gd name="connsiteX34" fmla="*/ 472569 w 633413"/>
                <a:gd name="connsiteY34" fmla="*/ 569061 h 852431"/>
                <a:gd name="connsiteX35" fmla="*/ 467806 w 633413"/>
                <a:gd name="connsiteY35" fmla="*/ 550011 h 852431"/>
                <a:gd name="connsiteX36" fmla="*/ 461963 w 633413"/>
                <a:gd name="connsiteY36" fmla="*/ 520700 h 852431"/>
                <a:gd name="connsiteX37" fmla="*/ 452438 w 633413"/>
                <a:gd name="connsiteY37" fmla="*/ 492125 h 852431"/>
                <a:gd name="connsiteX38" fmla="*/ 452438 w 633413"/>
                <a:gd name="connsiteY38" fmla="*/ 444500 h 852431"/>
                <a:gd name="connsiteX39" fmla="*/ 461963 w 633413"/>
                <a:gd name="connsiteY39" fmla="*/ 377825 h 852431"/>
                <a:gd name="connsiteX40" fmla="*/ 461963 w 633413"/>
                <a:gd name="connsiteY40" fmla="*/ 314325 h 852431"/>
                <a:gd name="connsiteX41" fmla="*/ 454819 w 633413"/>
                <a:gd name="connsiteY41" fmla="*/ 262731 h 852431"/>
                <a:gd name="connsiteX42" fmla="*/ 448470 w 633413"/>
                <a:gd name="connsiteY42" fmla="*/ 207962 h 852431"/>
                <a:gd name="connsiteX43" fmla="*/ 512763 w 633413"/>
                <a:gd name="connsiteY43" fmla="*/ 165100 h 852431"/>
                <a:gd name="connsiteX44" fmla="*/ 542926 w 633413"/>
                <a:gd name="connsiteY44" fmla="*/ 136525 h 852431"/>
                <a:gd name="connsiteX45" fmla="*/ 576263 w 633413"/>
                <a:gd name="connsiteY45" fmla="*/ 114300 h 852431"/>
                <a:gd name="connsiteX46" fmla="*/ 633413 w 633413"/>
                <a:gd name="connsiteY46" fmla="*/ 88900 h 852431"/>
                <a:gd name="connsiteX47" fmla="*/ 534988 w 633413"/>
                <a:gd name="connsiteY47" fmla="*/ 66675 h 852431"/>
                <a:gd name="connsiteX48" fmla="*/ 468313 w 633413"/>
                <a:gd name="connsiteY48" fmla="*/ 25400 h 852431"/>
                <a:gd name="connsiteX49" fmla="*/ 420688 w 633413"/>
                <a:gd name="connsiteY49" fmla="*/ 6350 h 852431"/>
                <a:gd name="connsiteX50" fmla="*/ 379413 w 633413"/>
                <a:gd name="connsiteY50" fmla="*/ 0 h 852431"/>
                <a:gd name="connsiteX51" fmla="*/ 330201 w 633413"/>
                <a:gd name="connsiteY51" fmla="*/ 32543 h 852431"/>
                <a:gd name="connsiteX0" fmla="*/ 330201 w 633413"/>
                <a:gd name="connsiteY0" fmla="*/ 32543 h 852431"/>
                <a:gd name="connsiteX1" fmla="*/ 272257 w 633413"/>
                <a:gd name="connsiteY1" fmla="*/ 80962 h 852431"/>
                <a:gd name="connsiteX2" fmla="*/ 264320 w 633413"/>
                <a:gd name="connsiteY2" fmla="*/ 84138 h 852431"/>
                <a:gd name="connsiteX3" fmla="*/ 227300 w 633413"/>
                <a:gd name="connsiteY3" fmla="*/ 116624 h 852431"/>
                <a:gd name="connsiteX4" fmla="*/ 203995 w 633413"/>
                <a:gd name="connsiteY4" fmla="*/ 157162 h 852431"/>
                <a:gd name="connsiteX5" fmla="*/ 207963 w 633413"/>
                <a:gd name="connsiteY5" fmla="*/ 228600 h 852431"/>
                <a:gd name="connsiteX6" fmla="*/ 213519 w 633413"/>
                <a:gd name="connsiteY6" fmla="*/ 304006 h 852431"/>
                <a:gd name="connsiteX7" fmla="*/ 217488 w 633413"/>
                <a:gd name="connsiteY7" fmla="*/ 355600 h 852431"/>
                <a:gd name="connsiteX8" fmla="*/ 220157 w 633413"/>
                <a:gd name="connsiteY8" fmla="*/ 430950 h 852431"/>
                <a:gd name="connsiteX9" fmla="*/ 211138 w 633413"/>
                <a:gd name="connsiteY9" fmla="*/ 523875 h 852431"/>
                <a:gd name="connsiteX10" fmla="*/ 176213 w 633413"/>
                <a:gd name="connsiteY10" fmla="*/ 555625 h 852431"/>
                <a:gd name="connsiteX11" fmla="*/ 135732 w 633413"/>
                <a:gd name="connsiteY11" fmla="*/ 605631 h 852431"/>
                <a:gd name="connsiteX12" fmla="*/ 63500 w 633413"/>
                <a:gd name="connsiteY12" fmla="*/ 666750 h 852431"/>
                <a:gd name="connsiteX13" fmla="*/ 23813 w 633413"/>
                <a:gd name="connsiteY13" fmla="*/ 685800 h 852431"/>
                <a:gd name="connsiteX14" fmla="*/ 0 w 633413"/>
                <a:gd name="connsiteY14" fmla="*/ 731837 h 852431"/>
                <a:gd name="connsiteX15" fmla="*/ 8226 w 633413"/>
                <a:gd name="connsiteY15" fmla="*/ 752417 h 852431"/>
                <a:gd name="connsiteX16" fmla="*/ 14288 w 633413"/>
                <a:gd name="connsiteY16" fmla="*/ 771525 h 852431"/>
                <a:gd name="connsiteX17" fmla="*/ 43945 w 633413"/>
                <a:gd name="connsiteY17" fmla="*/ 754800 h 852431"/>
                <a:gd name="connsiteX18" fmla="*/ 83344 w 633413"/>
                <a:gd name="connsiteY18" fmla="*/ 732631 h 852431"/>
                <a:gd name="connsiteX19" fmla="*/ 69850 w 633413"/>
                <a:gd name="connsiteY19" fmla="*/ 788988 h 852431"/>
                <a:gd name="connsiteX20" fmla="*/ 86806 w 633413"/>
                <a:gd name="connsiteY20" fmla="*/ 795281 h 852431"/>
                <a:gd name="connsiteX21" fmla="*/ 134938 w 633413"/>
                <a:gd name="connsiteY21" fmla="*/ 765175 h 852431"/>
                <a:gd name="connsiteX22" fmla="*/ 131763 w 633413"/>
                <a:gd name="connsiteY22" fmla="*/ 812800 h 852431"/>
                <a:gd name="connsiteX23" fmla="*/ 157163 w 633413"/>
                <a:gd name="connsiteY23" fmla="*/ 812800 h 852431"/>
                <a:gd name="connsiteX24" fmla="*/ 173038 w 633413"/>
                <a:gd name="connsiteY24" fmla="*/ 777875 h 852431"/>
                <a:gd name="connsiteX25" fmla="*/ 188913 w 633413"/>
                <a:gd name="connsiteY25" fmla="*/ 797718 h 852431"/>
                <a:gd name="connsiteX26" fmla="*/ 167482 w 633413"/>
                <a:gd name="connsiteY26" fmla="*/ 830262 h 852431"/>
                <a:gd name="connsiteX27" fmla="*/ 210631 w 633413"/>
                <a:gd name="connsiteY27" fmla="*/ 852431 h 852431"/>
                <a:gd name="connsiteX28" fmla="*/ 252413 w 633413"/>
                <a:gd name="connsiteY28" fmla="*/ 796925 h 852431"/>
                <a:gd name="connsiteX29" fmla="*/ 300038 w 633413"/>
                <a:gd name="connsiteY29" fmla="*/ 739775 h 852431"/>
                <a:gd name="connsiteX30" fmla="*/ 366713 w 633413"/>
                <a:gd name="connsiteY30" fmla="*/ 673100 h 852431"/>
                <a:gd name="connsiteX31" fmla="*/ 414338 w 633413"/>
                <a:gd name="connsiteY31" fmla="*/ 622300 h 852431"/>
                <a:gd name="connsiteX32" fmla="*/ 443995 w 633413"/>
                <a:gd name="connsiteY32" fmla="*/ 607162 h 852431"/>
                <a:gd name="connsiteX33" fmla="*/ 467519 w 633413"/>
                <a:gd name="connsiteY33" fmla="*/ 591344 h 852431"/>
                <a:gd name="connsiteX34" fmla="*/ 472569 w 633413"/>
                <a:gd name="connsiteY34" fmla="*/ 569061 h 852431"/>
                <a:gd name="connsiteX35" fmla="*/ 467806 w 633413"/>
                <a:gd name="connsiteY35" fmla="*/ 550011 h 852431"/>
                <a:gd name="connsiteX36" fmla="*/ 461963 w 633413"/>
                <a:gd name="connsiteY36" fmla="*/ 520700 h 852431"/>
                <a:gd name="connsiteX37" fmla="*/ 452438 w 633413"/>
                <a:gd name="connsiteY37" fmla="*/ 492125 h 852431"/>
                <a:gd name="connsiteX38" fmla="*/ 452438 w 633413"/>
                <a:gd name="connsiteY38" fmla="*/ 444500 h 852431"/>
                <a:gd name="connsiteX39" fmla="*/ 461963 w 633413"/>
                <a:gd name="connsiteY39" fmla="*/ 377825 h 852431"/>
                <a:gd name="connsiteX40" fmla="*/ 461963 w 633413"/>
                <a:gd name="connsiteY40" fmla="*/ 314325 h 852431"/>
                <a:gd name="connsiteX41" fmla="*/ 454819 w 633413"/>
                <a:gd name="connsiteY41" fmla="*/ 262731 h 852431"/>
                <a:gd name="connsiteX42" fmla="*/ 448470 w 633413"/>
                <a:gd name="connsiteY42" fmla="*/ 207962 h 852431"/>
                <a:gd name="connsiteX43" fmla="*/ 512763 w 633413"/>
                <a:gd name="connsiteY43" fmla="*/ 165100 h 852431"/>
                <a:gd name="connsiteX44" fmla="*/ 542926 w 633413"/>
                <a:gd name="connsiteY44" fmla="*/ 136525 h 852431"/>
                <a:gd name="connsiteX45" fmla="*/ 576263 w 633413"/>
                <a:gd name="connsiteY45" fmla="*/ 114300 h 852431"/>
                <a:gd name="connsiteX46" fmla="*/ 633413 w 633413"/>
                <a:gd name="connsiteY46" fmla="*/ 88900 h 852431"/>
                <a:gd name="connsiteX47" fmla="*/ 534988 w 633413"/>
                <a:gd name="connsiteY47" fmla="*/ 66675 h 852431"/>
                <a:gd name="connsiteX48" fmla="*/ 468313 w 633413"/>
                <a:gd name="connsiteY48" fmla="*/ 25400 h 852431"/>
                <a:gd name="connsiteX49" fmla="*/ 420688 w 633413"/>
                <a:gd name="connsiteY49" fmla="*/ 6350 h 852431"/>
                <a:gd name="connsiteX50" fmla="*/ 379413 w 633413"/>
                <a:gd name="connsiteY50" fmla="*/ 0 h 852431"/>
                <a:gd name="connsiteX51" fmla="*/ 330201 w 633413"/>
                <a:gd name="connsiteY51" fmla="*/ 32543 h 852431"/>
                <a:gd name="connsiteX0" fmla="*/ 330201 w 633413"/>
                <a:gd name="connsiteY0" fmla="*/ 32543 h 852431"/>
                <a:gd name="connsiteX1" fmla="*/ 272257 w 633413"/>
                <a:gd name="connsiteY1" fmla="*/ 80962 h 852431"/>
                <a:gd name="connsiteX2" fmla="*/ 264320 w 633413"/>
                <a:gd name="connsiteY2" fmla="*/ 84138 h 852431"/>
                <a:gd name="connsiteX3" fmla="*/ 227300 w 633413"/>
                <a:gd name="connsiteY3" fmla="*/ 116624 h 852431"/>
                <a:gd name="connsiteX4" fmla="*/ 203995 w 633413"/>
                <a:gd name="connsiteY4" fmla="*/ 157162 h 852431"/>
                <a:gd name="connsiteX5" fmla="*/ 207963 w 633413"/>
                <a:gd name="connsiteY5" fmla="*/ 228600 h 852431"/>
                <a:gd name="connsiteX6" fmla="*/ 213519 w 633413"/>
                <a:gd name="connsiteY6" fmla="*/ 304006 h 852431"/>
                <a:gd name="connsiteX7" fmla="*/ 217488 w 633413"/>
                <a:gd name="connsiteY7" fmla="*/ 355600 h 852431"/>
                <a:gd name="connsiteX8" fmla="*/ 220157 w 633413"/>
                <a:gd name="connsiteY8" fmla="*/ 430950 h 852431"/>
                <a:gd name="connsiteX9" fmla="*/ 211138 w 633413"/>
                <a:gd name="connsiteY9" fmla="*/ 523875 h 852431"/>
                <a:gd name="connsiteX10" fmla="*/ 176213 w 633413"/>
                <a:gd name="connsiteY10" fmla="*/ 555625 h 852431"/>
                <a:gd name="connsiteX11" fmla="*/ 135732 w 633413"/>
                <a:gd name="connsiteY11" fmla="*/ 605631 h 852431"/>
                <a:gd name="connsiteX12" fmla="*/ 63500 w 633413"/>
                <a:gd name="connsiteY12" fmla="*/ 666750 h 852431"/>
                <a:gd name="connsiteX13" fmla="*/ 42863 w 633413"/>
                <a:gd name="connsiteY13" fmla="*/ 702469 h 852431"/>
                <a:gd name="connsiteX14" fmla="*/ 0 w 633413"/>
                <a:gd name="connsiteY14" fmla="*/ 731837 h 852431"/>
                <a:gd name="connsiteX15" fmla="*/ 8226 w 633413"/>
                <a:gd name="connsiteY15" fmla="*/ 752417 h 852431"/>
                <a:gd name="connsiteX16" fmla="*/ 14288 w 633413"/>
                <a:gd name="connsiteY16" fmla="*/ 771525 h 852431"/>
                <a:gd name="connsiteX17" fmla="*/ 43945 w 633413"/>
                <a:gd name="connsiteY17" fmla="*/ 754800 h 852431"/>
                <a:gd name="connsiteX18" fmla="*/ 83344 w 633413"/>
                <a:gd name="connsiteY18" fmla="*/ 732631 h 852431"/>
                <a:gd name="connsiteX19" fmla="*/ 69850 w 633413"/>
                <a:gd name="connsiteY19" fmla="*/ 788988 h 852431"/>
                <a:gd name="connsiteX20" fmla="*/ 86806 w 633413"/>
                <a:gd name="connsiteY20" fmla="*/ 795281 h 852431"/>
                <a:gd name="connsiteX21" fmla="*/ 134938 w 633413"/>
                <a:gd name="connsiteY21" fmla="*/ 765175 h 852431"/>
                <a:gd name="connsiteX22" fmla="*/ 131763 w 633413"/>
                <a:gd name="connsiteY22" fmla="*/ 812800 h 852431"/>
                <a:gd name="connsiteX23" fmla="*/ 157163 w 633413"/>
                <a:gd name="connsiteY23" fmla="*/ 812800 h 852431"/>
                <a:gd name="connsiteX24" fmla="*/ 173038 w 633413"/>
                <a:gd name="connsiteY24" fmla="*/ 777875 h 852431"/>
                <a:gd name="connsiteX25" fmla="*/ 188913 w 633413"/>
                <a:gd name="connsiteY25" fmla="*/ 797718 h 852431"/>
                <a:gd name="connsiteX26" fmla="*/ 167482 w 633413"/>
                <a:gd name="connsiteY26" fmla="*/ 830262 h 852431"/>
                <a:gd name="connsiteX27" fmla="*/ 210631 w 633413"/>
                <a:gd name="connsiteY27" fmla="*/ 852431 h 852431"/>
                <a:gd name="connsiteX28" fmla="*/ 252413 w 633413"/>
                <a:gd name="connsiteY28" fmla="*/ 796925 h 852431"/>
                <a:gd name="connsiteX29" fmla="*/ 300038 w 633413"/>
                <a:gd name="connsiteY29" fmla="*/ 739775 h 852431"/>
                <a:gd name="connsiteX30" fmla="*/ 366713 w 633413"/>
                <a:gd name="connsiteY30" fmla="*/ 673100 h 852431"/>
                <a:gd name="connsiteX31" fmla="*/ 414338 w 633413"/>
                <a:gd name="connsiteY31" fmla="*/ 622300 h 852431"/>
                <a:gd name="connsiteX32" fmla="*/ 443995 w 633413"/>
                <a:gd name="connsiteY32" fmla="*/ 607162 h 852431"/>
                <a:gd name="connsiteX33" fmla="*/ 467519 w 633413"/>
                <a:gd name="connsiteY33" fmla="*/ 591344 h 852431"/>
                <a:gd name="connsiteX34" fmla="*/ 472569 w 633413"/>
                <a:gd name="connsiteY34" fmla="*/ 569061 h 852431"/>
                <a:gd name="connsiteX35" fmla="*/ 467806 w 633413"/>
                <a:gd name="connsiteY35" fmla="*/ 550011 h 852431"/>
                <a:gd name="connsiteX36" fmla="*/ 461963 w 633413"/>
                <a:gd name="connsiteY36" fmla="*/ 520700 h 852431"/>
                <a:gd name="connsiteX37" fmla="*/ 452438 w 633413"/>
                <a:gd name="connsiteY37" fmla="*/ 492125 h 852431"/>
                <a:gd name="connsiteX38" fmla="*/ 452438 w 633413"/>
                <a:gd name="connsiteY38" fmla="*/ 444500 h 852431"/>
                <a:gd name="connsiteX39" fmla="*/ 461963 w 633413"/>
                <a:gd name="connsiteY39" fmla="*/ 377825 h 852431"/>
                <a:gd name="connsiteX40" fmla="*/ 461963 w 633413"/>
                <a:gd name="connsiteY40" fmla="*/ 314325 h 852431"/>
                <a:gd name="connsiteX41" fmla="*/ 454819 w 633413"/>
                <a:gd name="connsiteY41" fmla="*/ 262731 h 852431"/>
                <a:gd name="connsiteX42" fmla="*/ 448470 w 633413"/>
                <a:gd name="connsiteY42" fmla="*/ 207962 h 852431"/>
                <a:gd name="connsiteX43" fmla="*/ 512763 w 633413"/>
                <a:gd name="connsiteY43" fmla="*/ 165100 h 852431"/>
                <a:gd name="connsiteX44" fmla="*/ 542926 w 633413"/>
                <a:gd name="connsiteY44" fmla="*/ 136525 h 852431"/>
                <a:gd name="connsiteX45" fmla="*/ 576263 w 633413"/>
                <a:gd name="connsiteY45" fmla="*/ 114300 h 852431"/>
                <a:gd name="connsiteX46" fmla="*/ 633413 w 633413"/>
                <a:gd name="connsiteY46" fmla="*/ 88900 h 852431"/>
                <a:gd name="connsiteX47" fmla="*/ 534988 w 633413"/>
                <a:gd name="connsiteY47" fmla="*/ 66675 h 852431"/>
                <a:gd name="connsiteX48" fmla="*/ 468313 w 633413"/>
                <a:gd name="connsiteY48" fmla="*/ 25400 h 852431"/>
                <a:gd name="connsiteX49" fmla="*/ 420688 w 633413"/>
                <a:gd name="connsiteY49" fmla="*/ 6350 h 852431"/>
                <a:gd name="connsiteX50" fmla="*/ 379413 w 633413"/>
                <a:gd name="connsiteY50" fmla="*/ 0 h 852431"/>
                <a:gd name="connsiteX51" fmla="*/ 330201 w 633413"/>
                <a:gd name="connsiteY51" fmla="*/ 32543 h 852431"/>
                <a:gd name="connsiteX0" fmla="*/ 330201 w 633413"/>
                <a:gd name="connsiteY0" fmla="*/ 32543 h 852431"/>
                <a:gd name="connsiteX1" fmla="*/ 272257 w 633413"/>
                <a:gd name="connsiteY1" fmla="*/ 80962 h 852431"/>
                <a:gd name="connsiteX2" fmla="*/ 264320 w 633413"/>
                <a:gd name="connsiteY2" fmla="*/ 84138 h 852431"/>
                <a:gd name="connsiteX3" fmla="*/ 227300 w 633413"/>
                <a:gd name="connsiteY3" fmla="*/ 116624 h 852431"/>
                <a:gd name="connsiteX4" fmla="*/ 203995 w 633413"/>
                <a:gd name="connsiteY4" fmla="*/ 157162 h 852431"/>
                <a:gd name="connsiteX5" fmla="*/ 207963 w 633413"/>
                <a:gd name="connsiteY5" fmla="*/ 228600 h 852431"/>
                <a:gd name="connsiteX6" fmla="*/ 213519 w 633413"/>
                <a:gd name="connsiteY6" fmla="*/ 304006 h 852431"/>
                <a:gd name="connsiteX7" fmla="*/ 217488 w 633413"/>
                <a:gd name="connsiteY7" fmla="*/ 355600 h 852431"/>
                <a:gd name="connsiteX8" fmla="*/ 220157 w 633413"/>
                <a:gd name="connsiteY8" fmla="*/ 430950 h 852431"/>
                <a:gd name="connsiteX9" fmla="*/ 211138 w 633413"/>
                <a:gd name="connsiteY9" fmla="*/ 523875 h 852431"/>
                <a:gd name="connsiteX10" fmla="*/ 176213 w 633413"/>
                <a:gd name="connsiteY10" fmla="*/ 555625 h 852431"/>
                <a:gd name="connsiteX11" fmla="*/ 135732 w 633413"/>
                <a:gd name="connsiteY11" fmla="*/ 605631 h 852431"/>
                <a:gd name="connsiteX12" fmla="*/ 63500 w 633413"/>
                <a:gd name="connsiteY12" fmla="*/ 666750 h 852431"/>
                <a:gd name="connsiteX13" fmla="*/ 42863 w 633413"/>
                <a:gd name="connsiteY13" fmla="*/ 702469 h 852431"/>
                <a:gd name="connsiteX14" fmla="*/ 0 w 633413"/>
                <a:gd name="connsiteY14" fmla="*/ 731837 h 852431"/>
                <a:gd name="connsiteX15" fmla="*/ 8226 w 633413"/>
                <a:gd name="connsiteY15" fmla="*/ 752417 h 852431"/>
                <a:gd name="connsiteX16" fmla="*/ 14288 w 633413"/>
                <a:gd name="connsiteY16" fmla="*/ 771525 h 852431"/>
                <a:gd name="connsiteX17" fmla="*/ 43945 w 633413"/>
                <a:gd name="connsiteY17" fmla="*/ 754800 h 852431"/>
                <a:gd name="connsiteX18" fmla="*/ 83344 w 633413"/>
                <a:gd name="connsiteY18" fmla="*/ 732631 h 852431"/>
                <a:gd name="connsiteX19" fmla="*/ 69850 w 633413"/>
                <a:gd name="connsiteY19" fmla="*/ 788988 h 852431"/>
                <a:gd name="connsiteX20" fmla="*/ 86806 w 633413"/>
                <a:gd name="connsiteY20" fmla="*/ 795281 h 852431"/>
                <a:gd name="connsiteX21" fmla="*/ 134938 w 633413"/>
                <a:gd name="connsiteY21" fmla="*/ 765175 h 852431"/>
                <a:gd name="connsiteX22" fmla="*/ 131763 w 633413"/>
                <a:gd name="connsiteY22" fmla="*/ 812800 h 852431"/>
                <a:gd name="connsiteX23" fmla="*/ 157163 w 633413"/>
                <a:gd name="connsiteY23" fmla="*/ 812800 h 852431"/>
                <a:gd name="connsiteX24" fmla="*/ 173038 w 633413"/>
                <a:gd name="connsiteY24" fmla="*/ 777875 h 852431"/>
                <a:gd name="connsiteX25" fmla="*/ 188913 w 633413"/>
                <a:gd name="connsiteY25" fmla="*/ 797718 h 852431"/>
                <a:gd name="connsiteX26" fmla="*/ 167482 w 633413"/>
                <a:gd name="connsiteY26" fmla="*/ 830262 h 852431"/>
                <a:gd name="connsiteX27" fmla="*/ 185487 w 633413"/>
                <a:gd name="connsiteY27" fmla="*/ 842993 h 852431"/>
                <a:gd name="connsiteX28" fmla="*/ 210631 w 633413"/>
                <a:gd name="connsiteY28" fmla="*/ 852431 h 852431"/>
                <a:gd name="connsiteX29" fmla="*/ 252413 w 633413"/>
                <a:gd name="connsiteY29" fmla="*/ 796925 h 852431"/>
                <a:gd name="connsiteX30" fmla="*/ 300038 w 633413"/>
                <a:gd name="connsiteY30" fmla="*/ 739775 h 852431"/>
                <a:gd name="connsiteX31" fmla="*/ 366713 w 633413"/>
                <a:gd name="connsiteY31" fmla="*/ 673100 h 852431"/>
                <a:gd name="connsiteX32" fmla="*/ 414338 w 633413"/>
                <a:gd name="connsiteY32" fmla="*/ 622300 h 852431"/>
                <a:gd name="connsiteX33" fmla="*/ 443995 w 633413"/>
                <a:gd name="connsiteY33" fmla="*/ 607162 h 852431"/>
                <a:gd name="connsiteX34" fmla="*/ 467519 w 633413"/>
                <a:gd name="connsiteY34" fmla="*/ 591344 h 852431"/>
                <a:gd name="connsiteX35" fmla="*/ 472569 w 633413"/>
                <a:gd name="connsiteY35" fmla="*/ 569061 h 852431"/>
                <a:gd name="connsiteX36" fmla="*/ 467806 w 633413"/>
                <a:gd name="connsiteY36" fmla="*/ 550011 h 852431"/>
                <a:gd name="connsiteX37" fmla="*/ 461963 w 633413"/>
                <a:gd name="connsiteY37" fmla="*/ 520700 h 852431"/>
                <a:gd name="connsiteX38" fmla="*/ 452438 w 633413"/>
                <a:gd name="connsiteY38" fmla="*/ 492125 h 852431"/>
                <a:gd name="connsiteX39" fmla="*/ 452438 w 633413"/>
                <a:gd name="connsiteY39" fmla="*/ 444500 h 852431"/>
                <a:gd name="connsiteX40" fmla="*/ 461963 w 633413"/>
                <a:gd name="connsiteY40" fmla="*/ 377825 h 852431"/>
                <a:gd name="connsiteX41" fmla="*/ 461963 w 633413"/>
                <a:gd name="connsiteY41" fmla="*/ 314325 h 852431"/>
                <a:gd name="connsiteX42" fmla="*/ 454819 w 633413"/>
                <a:gd name="connsiteY42" fmla="*/ 262731 h 852431"/>
                <a:gd name="connsiteX43" fmla="*/ 448470 w 633413"/>
                <a:gd name="connsiteY43" fmla="*/ 207962 h 852431"/>
                <a:gd name="connsiteX44" fmla="*/ 512763 w 633413"/>
                <a:gd name="connsiteY44" fmla="*/ 165100 h 852431"/>
                <a:gd name="connsiteX45" fmla="*/ 542926 w 633413"/>
                <a:gd name="connsiteY45" fmla="*/ 136525 h 852431"/>
                <a:gd name="connsiteX46" fmla="*/ 576263 w 633413"/>
                <a:gd name="connsiteY46" fmla="*/ 114300 h 852431"/>
                <a:gd name="connsiteX47" fmla="*/ 633413 w 633413"/>
                <a:gd name="connsiteY47" fmla="*/ 88900 h 852431"/>
                <a:gd name="connsiteX48" fmla="*/ 534988 w 633413"/>
                <a:gd name="connsiteY48" fmla="*/ 66675 h 852431"/>
                <a:gd name="connsiteX49" fmla="*/ 468313 w 633413"/>
                <a:gd name="connsiteY49" fmla="*/ 25400 h 852431"/>
                <a:gd name="connsiteX50" fmla="*/ 420688 w 633413"/>
                <a:gd name="connsiteY50" fmla="*/ 6350 h 852431"/>
                <a:gd name="connsiteX51" fmla="*/ 379413 w 633413"/>
                <a:gd name="connsiteY51" fmla="*/ 0 h 852431"/>
                <a:gd name="connsiteX52" fmla="*/ 330201 w 633413"/>
                <a:gd name="connsiteY52" fmla="*/ 32543 h 852431"/>
                <a:gd name="connsiteX0" fmla="*/ 330201 w 633413"/>
                <a:gd name="connsiteY0" fmla="*/ 32543 h 852431"/>
                <a:gd name="connsiteX1" fmla="*/ 272257 w 633413"/>
                <a:gd name="connsiteY1" fmla="*/ 80962 h 852431"/>
                <a:gd name="connsiteX2" fmla="*/ 264320 w 633413"/>
                <a:gd name="connsiteY2" fmla="*/ 84138 h 852431"/>
                <a:gd name="connsiteX3" fmla="*/ 227300 w 633413"/>
                <a:gd name="connsiteY3" fmla="*/ 116624 h 852431"/>
                <a:gd name="connsiteX4" fmla="*/ 203995 w 633413"/>
                <a:gd name="connsiteY4" fmla="*/ 157162 h 852431"/>
                <a:gd name="connsiteX5" fmla="*/ 207963 w 633413"/>
                <a:gd name="connsiteY5" fmla="*/ 228600 h 852431"/>
                <a:gd name="connsiteX6" fmla="*/ 213519 w 633413"/>
                <a:gd name="connsiteY6" fmla="*/ 304006 h 852431"/>
                <a:gd name="connsiteX7" fmla="*/ 217488 w 633413"/>
                <a:gd name="connsiteY7" fmla="*/ 355600 h 852431"/>
                <a:gd name="connsiteX8" fmla="*/ 220157 w 633413"/>
                <a:gd name="connsiteY8" fmla="*/ 430950 h 852431"/>
                <a:gd name="connsiteX9" fmla="*/ 211138 w 633413"/>
                <a:gd name="connsiteY9" fmla="*/ 523875 h 852431"/>
                <a:gd name="connsiteX10" fmla="*/ 176213 w 633413"/>
                <a:gd name="connsiteY10" fmla="*/ 555625 h 852431"/>
                <a:gd name="connsiteX11" fmla="*/ 135732 w 633413"/>
                <a:gd name="connsiteY11" fmla="*/ 605631 h 852431"/>
                <a:gd name="connsiteX12" fmla="*/ 63500 w 633413"/>
                <a:gd name="connsiteY12" fmla="*/ 666750 h 852431"/>
                <a:gd name="connsiteX13" fmla="*/ 42863 w 633413"/>
                <a:gd name="connsiteY13" fmla="*/ 702469 h 852431"/>
                <a:gd name="connsiteX14" fmla="*/ 0 w 633413"/>
                <a:gd name="connsiteY14" fmla="*/ 731837 h 852431"/>
                <a:gd name="connsiteX15" fmla="*/ 8226 w 633413"/>
                <a:gd name="connsiteY15" fmla="*/ 752417 h 852431"/>
                <a:gd name="connsiteX16" fmla="*/ 14288 w 633413"/>
                <a:gd name="connsiteY16" fmla="*/ 771525 h 852431"/>
                <a:gd name="connsiteX17" fmla="*/ 43945 w 633413"/>
                <a:gd name="connsiteY17" fmla="*/ 754800 h 852431"/>
                <a:gd name="connsiteX18" fmla="*/ 83344 w 633413"/>
                <a:gd name="connsiteY18" fmla="*/ 732631 h 852431"/>
                <a:gd name="connsiteX19" fmla="*/ 69850 w 633413"/>
                <a:gd name="connsiteY19" fmla="*/ 788988 h 852431"/>
                <a:gd name="connsiteX20" fmla="*/ 86806 w 633413"/>
                <a:gd name="connsiteY20" fmla="*/ 795281 h 852431"/>
                <a:gd name="connsiteX21" fmla="*/ 134938 w 633413"/>
                <a:gd name="connsiteY21" fmla="*/ 765175 h 852431"/>
                <a:gd name="connsiteX22" fmla="*/ 131763 w 633413"/>
                <a:gd name="connsiteY22" fmla="*/ 812800 h 852431"/>
                <a:gd name="connsiteX23" fmla="*/ 157163 w 633413"/>
                <a:gd name="connsiteY23" fmla="*/ 812800 h 852431"/>
                <a:gd name="connsiteX24" fmla="*/ 173038 w 633413"/>
                <a:gd name="connsiteY24" fmla="*/ 777875 h 852431"/>
                <a:gd name="connsiteX25" fmla="*/ 188913 w 633413"/>
                <a:gd name="connsiteY25" fmla="*/ 797718 h 852431"/>
                <a:gd name="connsiteX26" fmla="*/ 167482 w 633413"/>
                <a:gd name="connsiteY26" fmla="*/ 830262 h 852431"/>
                <a:gd name="connsiteX27" fmla="*/ 185487 w 633413"/>
                <a:gd name="connsiteY27" fmla="*/ 842993 h 852431"/>
                <a:gd name="connsiteX28" fmla="*/ 210631 w 633413"/>
                <a:gd name="connsiteY28" fmla="*/ 852431 h 852431"/>
                <a:gd name="connsiteX29" fmla="*/ 252413 w 633413"/>
                <a:gd name="connsiteY29" fmla="*/ 796925 h 852431"/>
                <a:gd name="connsiteX30" fmla="*/ 300038 w 633413"/>
                <a:gd name="connsiteY30" fmla="*/ 739775 h 852431"/>
                <a:gd name="connsiteX31" fmla="*/ 366713 w 633413"/>
                <a:gd name="connsiteY31" fmla="*/ 673100 h 852431"/>
                <a:gd name="connsiteX32" fmla="*/ 414338 w 633413"/>
                <a:gd name="connsiteY32" fmla="*/ 622300 h 852431"/>
                <a:gd name="connsiteX33" fmla="*/ 443995 w 633413"/>
                <a:gd name="connsiteY33" fmla="*/ 607162 h 852431"/>
                <a:gd name="connsiteX34" fmla="*/ 467519 w 633413"/>
                <a:gd name="connsiteY34" fmla="*/ 591344 h 852431"/>
                <a:gd name="connsiteX35" fmla="*/ 472569 w 633413"/>
                <a:gd name="connsiteY35" fmla="*/ 569061 h 852431"/>
                <a:gd name="connsiteX36" fmla="*/ 467806 w 633413"/>
                <a:gd name="connsiteY36" fmla="*/ 550011 h 852431"/>
                <a:gd name="connsiteX37" fmla="*/ 461963 w 633413"/>
                <a:gd name="connsiteY37" fmla="*/ 520700 h 852431"/>
                <a:gd name="connsiteX38" fmla="*/ 452438 w 633413"/>
                <a:gd name="connsiteY38" fmla="*/ 492125 h 852431"/>
                <a:gd name="connsiteX39" fmla="*/ 452438 w 633413"/>
                <a:gd name="connsiteY39" fmla="*/ 444500 h 852431"/>
                <a:gd name="connsiteX40" fmla="*/ 461963 w 633413"/>
                <a:gd name="connsiteY40" fmla="*/ 377825 h 852431"/>
                <a:gd name="connsiteX41" fmla="*/ 461963 w 633413"/>
                <a:gd name="connsiteY41" fmla="*/ 314325 h 852431"/>
                <a:gd name="connsiteX42" fmla="*/ 454819 w 633413"/>
                <a:gd name="connsiteY42" fmla="*/ 262731 h 852431"/>
                <a:gd name="connsiteX43" fmla="*/ 448470 w 633413"/>
                <a:gd name="connsiteY43" fmla="*/ 207962 h 852431"/>
                <a:gd name="connsiteX44" fmla="*/ 512763 w 633413"/>
                <a:gd name="connsiteY44" fmla="*/ 165100 h 852431"/>
                <a:gd name="connsiteX45" fmla="*/ 542926 w 633413"/>
                <a:gd name="connsiteY45" fmla="*/ 136525 h 852431"/>
                <a:gd name="connsiteX46" fmla="*/ 576263 w 633413"/>
                <a:gd name="connsiteY46" fmla="*/ 114300 h 852431"/>
                <a:gd name="connsiteX47" fmla="*/ 633413 w 633413"/>
                <a:gd name="connsiteY47" fmla="*/ 88900 h 852431"/>
                <a:gd name="connsiteX48" fmla="*/ 534988 w 633413"/>
                <a:gd name="connsiteY48" fmla="*/ 66675 h 852431"/>
                <a:gd name="connsiteX49" fmla="*/ 468313 w 633413"/>
                <a:gd name="connsiteY49" fmla="*/ 25400 h 852431"/>
                <a:gd name="connsiteX50" fmla="*/ 420688 w 633413"/>
                <a:gd name="connsiteY50" fmla="*/ 6350 h 852431"/>
                <a:gd name="connsiteX51" fmla="*/ 379413 w 633413"/>
                <a:gd name="connsiteY51" fmla="*/ 0 h 852431"/>
                <a:gd name="connsiteX52" fmla="*/ 330201 w 633413"/>
                <a:gd name="connsiteY52" fmla="*/ 32543 h 85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33413" h="852431">
                  <a:moveTo>
                    <a:pt x="330201" y="32543"/>
                  </a:moveTo>
                  <a:cubicBezTo>
                    <a:pt x="338668" y="32543"/>
                    <a:pt x="283237" y="72363"/>
                    <a:pt x="272257" y="80962"/>
                  </a:cubicBezTo>
                  <a:cubicBezTo>
                    <a:pt x="261277" y="89561"/>
                    <a:pt x="273797" y="75813"/>
                    <a:pt x="264320" y="84138"/>
                  </a:cubicBezTo>
                  <a:cubicBezTo>
                    <a:pt x="254843" y="92463"/>
                    <a:pt x="237354" y="104453"/>
                    <a:pt x="227300" y="116624"/>
                  </a:cubicBezTo>
                  <a:cubicBezTo>
                    <a:pt x="217246" y="128795"/>
                    <a:pt x="205234" y="140881"/>
                    <a:pt x="203995" y="157162"/>
                  </a:cubicBezTo>
                  <a:lnTo>
                    <a:pt x="207963" y="228600"/>
                  </a:lnTo>
                  <a:lnTo>
                    <a:pt x="213519" y="304006"/>
                  </a:lnTo>
                  <a:lnTo>
                    <a:pt x="217488" y="355600"/>
                  </a:lnTo>
                  <a:cubicBezTo>
                    <a:pt x="214409" y="386273"/>
                    <a:pt x="223236" y="400277"/>
                    <a:pt x="220157" y="430950"/>
                  </a:cubicBezTo>
                  <a:lnTo>
                    <a:pt x="211138" y="523875"/>
                  </a:lnTo>
                  <a:lnTo>
                    <a:pt x="176213" y="555625"/>
                  </a:lnTo>
                  <a:lnTo>
                    <a:pt x="135732" y="605631"/>
                  </a:lnTo>
                  <a:lnTo>
                    <a:pt x="63500" y="666750"/>
                  </a:lnTo>
                  <a:lnTo>
                    <a:pt x="42863" y="702469"/>
                  </a:lnTo>
                  <a:lnTo>
                    <a:pt x="0" y="731837"/>
                  </a:lnTo>
                  <a:lnTo>
                    <a:pt x="8226" y="752417"/>
                  </a:lnTo>
                  <a:lnTo>
                    <a:pt x="14288" y="771525"/>
                  </a:lnTo>
                  <a:lnTo>
                    <a:pt x="43945" y="754800"/>
                  </a:lnTo>
                  <a:lnTo>
                    <a:pt x="83344" y="732631"/>
                  </a:lnTo>
                  <a:lnTo>
                    <a:pt x="69850" y="788988"/>
                  </a:lnTo>
                  <a:lnTo>
                    <a:pt x="86806" y="795281"/>
                  </a:lnTo>
                  <a:lnTo>
                    <a:pt x="134938" y="765175"/>
                  </a:lnTo>
                  <a:lnTo>
                    <a:pt x="131763" y="812800"/>
                  </a:lnTo>
                  <a:lnTo>
                    <a:pt x="157163" y="812800"/>
                  </a:lnTo>
                  <a:lnTo>
                    <a:pt x="173038" y="777875"/>
                  </a:lnTo>
                  <a:lnTo>
                    <a:pt x="188913" y="797718"/>
                  </a:lnTo>
                  <a:lnTo>
                    <a:pt x="167482" y="830262"/>
                  </a:lnTo>
                  <a:lnTo>
                    <a:pt x="185487" y="842993"/>
                  </a:lnTo>
                  <a:lnTo>
                    <a:pt x="210631" y="852431"/>
                  </a:lnTo>
                  <a:lnTo>
                    <a:pt x="252413" y="796925"/>
                  </a:lnTo>
                  <a:lnTo>
                    <a:pt x="300038" y="739775"/>
                  </a:lnTo>
                  <a:lnTo>
                    <a:pt x="366713" y="673100"/>
                  </a:lnTo>
                  <a:lnTo>
                    <a:pt x="414338" y="622300"/>
                  </a:lnTo>
                  <a:lnTo>
                    <a:pt x="443995" y="607162"/>
                  </a:lnTo>
                  <a:lnTo>
                    <a:pt x="467519" y="591344"/>
                  </a:lnTo>
                  <a:lnTo>
                    <a:pt x="472569" y="569061"/>
                  </a:lnTo>
                  <a:lnTo>
                    <a:pt x="467806" y="550011"/>
                  </a:lnTo>
                  <a:lnTo>
                    <a:pt x="461963" y="520700"/>
                  </a:lnTo>
                  <a:lnTo>
                    <a:pt x="452438" y="492125"/>
                  </a:lnTo>
                  <a:lnTo>
                    <a:pt x="452438" y="444500"/>
                  </a:lnTo>
                  <a:lnTo>
                    <a:pt x="461963" y="377825"/>
                  </a:lnTo>
                  <a:cubicBezTo>
                    <a:pt x="461963" y="356658"/>
                    <a:pt x="463154" y="333507"/>
                    <a:pt x="461963" y="314325"/>
                  </a:cubicBezTo>
                  <a:cubicBezTo>
                    <a:pt x="460772" y="295143"/>
                    <a:pt x="457200" y="279929"/>
                    <a:pt x="454819" y="262731"/>
                  </a:cubicBezTo>
                  <a:lnTo>
                    <a:pt x="448470" y="207962"/>
                  </a:lnTo>
                  <a:lnTo>
                    <a:pt x="512763" y="165100"/>
                  </a:lnTo>
                  <a:lnTo>
                    <a:pt x="542926" y="136525"/>
                  </a:lnTo>
                  <a:cubicBezTo>
                    <a:pt x="549276" y="129117"/>
                    <a:pt x="561182" y="122237"/>
                    <a:pt x="576263" y="114300"/>
                  </a:cubicBezTo>
                  <a:cubicBezTo>
                    <a:pt x="591344" y="106363"/>
                    <a:pt x="614363" y="97367"/>
                    <a:pt x="633413" y="88900"/>
                  </a:cubicBezTo>
                  <a:lnTo>
                    <a:pt x="534988" y="66675"/>
                  </a:lnTo>
                  <a:lnTo>
                    <a:pt x="468313" y="25400"/>
                  </a:lnTo>
                  <a:lnTo>
                    <a:pt x="420688" y="6350"/>
                  </a:lnTo>
                  <a:lnTo>
                    <a:pt x="379413" y="0"/>
                  </a:lnTo>
                  <a:lnTo>
                    <a:pt x="330201" y="3254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1720102" y="4414510"/>
              <a:ext cx="633413" cy="842906"/>
            </a:xfrm>
            <a:custGeom>
              <a:avLst/>
              <a:gdLst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09550 w 581025"/>
                <a:gd name="connsiteY7" fmla="*/ 501650 h 835025"/>
                <a:gd name="connsiteX8" fmla="*/ 168275 w 581025"/>
                <a:gd name="connsiteY8" fmla="*/ 533400 h 835025"/>
                <a:gd name="connsiteX9" fmla="*/ 123825 w 581025"/>
                <a:gd name="connsiteY9" fmla="*/ 5810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68275 w 581025"/>
                <a:gd name="connsiteY8" fmla="*/ 533400 h 835025"/>
                <a:gd name="connsiteX9" fmla="*/ 123825 w 581025"/>
                <a:gd name="connsiteY9" fmla="*/ 5810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80975 w 581025"/>
                <a:gd name="connsiteY8" fmla="*/ 555625 h 835025"/>
                <a:gd name="connsiteX9" fmla="*/ 123825 w 581025"/>
                <a:gd name="connsiteY9" fmla="*/ 5810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80975 w 581025"/>
                <a:gd name="connsiteY8" fmla="*/ 555625 h 835025"/>
                <a:gd name="connsiteX9" fmla="*/ 123825 w 581025"/>
                <a:gd name="connsiteY9" fmla="*/ 5937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47675 w 581025"/>
                <a:gd name="connsiteY27" fmla="*/ 590550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581025"/>
                <a:gd name="connsiteY0" fmla="*/ 47625 h 835025"/>
                <a:gd name="connsiteX1" fmla="*/ 317500 w 581025"/>
                <a:gd name="connsiteY1" fmla="*/ 47625 h 835025"/>
                <a:gd name="connsiteX2" fmla="*/ 285750 w 581025"/>
                <a:gd name="connsiteY2" fmla="*/ 88900 h 835025"/>
                <a:gd name="connsiteX3" fmla="*/ 266700 w 581025"/>
                <a:gd name="connsiteY3" fmla="*/ 127000 h 835025"/>
                <a:gd name="connsiteX4" fmla="*/ 250825 w 581025"/>
                <a:gd name="connsiteY4" fmla="*/ 177800 h 835025"/>
                <a:gd name="connsiteX5" fmla="*/ 238125 w 581025"/>
                <a:gd name="connsiteY5" fmla="*/ 282575 h 835025"/>
                <a:gd name="connsiteX6" fmla="*/ 231775 w 581025"/>
                <a:gd name="connsiteY6" fmla="*/ 346075 h 835025"/>
                <a:gd name="connsiteX7" fmla="*/ 215900 w 581025"/>
                <a:gd name="connsiteY7" fmla="*/ 523875 h 835025"/>
                <a:gd name="connsiteX8" fmla="*/ 180975 w 581025"/>
                <a:gd name="connsiteY8" fmla="*/ 555625 h 835025"/>
                <a:gd name="connsiteX9" fmla="*/ 123825 w 581025"/>
                <a:gd name="connsiteY9" fmla="*/ 593725 h 835025"/>
                <a:gd name="connsiteX10" fmla="*/ 53975 w 581025"/>
                <a:gd name="connsiteY10" fmla="*/ 647700 h 835025"/>
                <a:gd name="connsiteX11" fmla="*/ 28575 w 581025"/>
                <a:gd name="connsiteY11" fmla="*/ 685800 h 835025"/>
                <a:gd name="connsiteX12" fmla="*/ 0 w 581025"/>
                <a:gd name="connsiteY12" fmla="*/ 736600 h 835025"/>
                <a:gd name="connsiteX13" fmla="*/ 19050 w 581025"/>
                <a:gd name="connsiteY13" fmla="*/ 771525 h 835025"/>
                <a:gd name="connsiteX14" fmla="*/ 53975 w 581025"/>
                <a:gd name="connsiteY14" fmla="*/ 736600 h 835025"/>
                <a:gd name="connsiteX15" fmla="*/ 66675 w 581025"/>
                <a:gd name="connsiteY15" fmla="*/ 730250 h 835025"/>
                <a:gd name="connsiteX16" fmla="*/ 79375 w 581025"/>
                <a:gd name="connsiteY16" fmla="*/ 803275 h 835025"/>
                <a:gd name="connsiteX17" fmla="*/ 139700 w 581025"/>
                <a:gd name="connsiteY17" fmla="*/ 765175 h 835025"/>
                <a:gd name="connsiteX18" fmla="*/ 136525 w 581025"/>
                <a:gd name="connsiteY18" fmla="*/ 812800 h 835025"/>
                <a:gd name="connsiteX19" fmla="*/ 161925 w 581025"/>
                <a:gd name="connsiteY19" fmla="*/ 812800 h 835025"/>
                <a:gd name="connsiteX20" fmla="*/ 177800 w 581025"/>
                <a:gd name="connsiteY20" fmla="*/ 777875 h 835025"/>
                <a:gd name="connsiteX21" fmla="*/ 193675 w 581025"/>
                <a:gd name="connsiteY21" fmla="*/ 790575 h 835025"/>
                <a:gd name="connsiteX22" fmla="*/ 193675 w 581025"/>
                <a:gd name="connsiteY22" fmla="*/ 835025 h 835025"/>
                <a:gd name="connsiteX23" fmla="*/ 257175 w 581025"/>
                <a:gd name="connsiteY23" fmla="*/ 796925 h 835025"/>
                <a:gd name="connsiteX24" fmla="*/ 304800 w 581025"/>
                <a:gd name="connsiteY24" fmla="*/ 739775 h 835025"/>
                <a:gd name="connsiteX25" fmla="*/ 371475 w 581025"/>
                <a:gd name="connsiteY25" fmla="*/ 673100 h 835025"/>
                <a:gd name="connsiteX26" fmla="*/ 419100 w 581025"/>
                <a:gd name="connsiteY26" fmla="*/ 622300 h 835025"/>
                <a:gd name="connsiteX27" fmla="*/ 479425 w 581025"/>
                <a:gd name="connsiteY27" fmla="*/ 593725 h 835025"/>
                <a:gd name="connsiteX28" fmla="*/ 466725 w 581025"/>
                <a:gd name="connsiteY28" fmla="*/ 520700 h 835025"/>
                <a:gd name="connsiteX29" fmla="*/ 457200 w 581025"/>
                <a:gd name="connsiteY29" fmla="*/ 492125 h 835025"/>
                <a:gd name="connsiteX30" fmla="*/ 457200 w 581025"/>
                <a:gd name="connsiteY30" fmla="*/ 444500 h 835025"/>
                <a:gd name="connsiteX31" fmla="*/ 466725 w 581025"/>
                <a:gd name="connsiteY31" fmla="*/ 377825 h 835025"/>
                <a:gd name="connsiteX32" fmla="*/ 466725 w 581025"/>
                <a:gd name="connsiteY32" fmla="*/ 314325 h 835025"/>
                <a:gd name="connsiteX33" fmla="*/ 466725 w 581025"/>
                <a:gd name="connsiteY33" fmla="*/ 260350 h 835025"/>
                <a:gd name="connsiteX34" fmla="*/ 469900 w 581025"/>
                <a:gd name="connsiteY34" fmla="*/ 212725 h 835025"/>
                <a:gd name="connsiteX35" fmla="*/ 517525 w 581025"/>
                <a:gd name="connsiteY35" fmla="*/ 165100 h 835025"/>
                <a:gd name="connsiteX36" fmla="*/ 561975 w 581025"/>
                <a:gd name="connsiteY36" fmla="*/ 136525 h 835025"/>
                <a:gd name="connsiteX37" fmla="*/ 581025 w 581025"/>
                <a:gd name="connsiteY37" fmla="*/ 114300 h 835025"/>
                <a:gd name="connsiteX38" fmla="*/ 581025 w 581025"/>
                <a:gd name="connsiteY38" fmla="*/ 114300 h 835025"/>
                <a:gd name="connsiteX39" fmla="*/ 539750 w 581025"/>
                <a:gd name="connsiteY39" fmla="*/ 66675 h 835025"/>
                <a:gd name="connsiteX40" fmla="*/ 473075 w 581025"/>
                <a:gd name="connsiteY40" fmla="*/ 25400 h 835025"/>
                <a:gd name="connsiteX41" fmla="*/ 425450 w 581025"/>
                <a:gd name="connsiteY41" fmla="*/ 6350 h 835025"/>
                <a:gd name="connsiteX42" fmla="*/ 384175 w 581025"/>
                <a:gd name="connsiteY42" fmla="*/ 0 h 835025"/>
                <a:gd name="connsiteX43" fmla="*/ 317500 w 581025"/>
                <a:gd name="connsiteY43" fmla="*/ 47625 h 835025"/>
                <a:gd name="connsiteX0" fmla="*/ 3175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66700 w 638175"/>
                <a:gd name="connsiteY3" fmla="*/ 127000 h 835025"/>
                <a:gd name="connsiteX4" fmla="*/ 250825 w 638175"/>
                <a:gd name="connsiteY4" fmla="*/ 1778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175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66700 w 638175"/>
                <a:gd name="connsiteY3" fmla="*/ 127000 h 835025"/>
                <a:gd name="connsiteX4" fmla="*/ 250825 w 638175"/>
                <a:gd name="connsiteY4" fmla="*/ 1778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50825 w 638175"/>
                <a:gd name="connsiteY4" fmla="*/ 1778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38125 w 638175"/>
                <a:gd name="connsiteY5" fmla="*/ 28257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92100 w 638175"/>
                <a:gd name="connsiteY0" fmla="*/ 4762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92100 w 638175"/>
                <a:gd name="connsiteY43" fmla="*/ 47625 h 835025"/>
                <a:gd name="connsiteX0" fmla="*/ 273050 w 638175"/>
                <a:gd name="connsiteY0" fmla="*/ 53975 h 835025"/>
                <a:gd name="connsiteX1" fmla="*/ 317500 w 638175"/>
                <a:gd name="connsiteY1" fmla="*/ 47625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73050 w 638175"/>
                <a:gd name="connsiteY43" fmla="*/ 53975 h 835025"/>
                <a:gd name="connsiteX0" fmla="*/ 273050 w 638175"/>
                <a:gd name="connsiteY0" fmla="*/ 53975 h 835025"/>
                <a:gd name="connsiteX1" fmla="*/ 353219 w 638175"/>
                <a:gd name="connsiteY1" fmla="*/ 19050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73050 w 638175"/>
                <a:gd name="connsiteY43" fmla="*/ 53975 h 835025"/>
                <a:gd name="connsiteX0" fmla="*/ 273050 w 638175"/>
                <a:gd name="connsiteY0" fmla="*/ 53975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273050 w 638175"/>
                <a:gd name="connsiteY43" fmla="*/ 53975 h 835025"/>
                <a:gd name="connsiteX0" fmla="*/ 330200 w 638175"/>
                <a:gd name="connsiteY0" fmla="*/ 25400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0200 w 638175"/>
                <a:gd name="connsiteY43" fmla="*/ 25400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15900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39713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39713 w 638175"/>
                <a:gd name="connsiteY3" fmla="*/ 133350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85750 w 638175"/>
                <a:gd name="connsiteY2" fmla="*/ 88900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4638 w 638175"/>
                <a:gd name="connsiteY1" fmla="*/ 92868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61975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69900 w 638175"/>
                <a:gd name="connsiteY34" fmla="*/ 212725 h 835025"/>
                <a:gd name="connsiteX35" fmla="*/ 517525 w 638175"/>
                <a:gd name="connsiteY35" fmla="*/ 165100 h 835025"/>
                <a:gd name="connsiteX36" fmla="*/ 547688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08757 w 638175"/>
                <a:gd name="connsiteY3" fmla="*/ 157162 h 835025"/>
                <a:gd name="connsiteX4" fmla="*/ 212725 w 638175"/>
                <a:gd name="connsiteY4" fmla="*/ 228600 h 835025"/>
                <a:gd name="connsiteX5" fmla="*/ 225425 w 638175"/>
                <a:gd name="connsiteY5" fmla="*/ 301625 h 835025"/>
                <a:gd name="connsiteX6" fmla="*/ 231775 w 638175"/>
                <a:gd name="connsiteY6" fmla="*/ 346075 h 835025"/>
                <a:gd name="connsiteX7" fmla="*/ 215900 w 638175"/>
                <a:gd name="connsiteY7" fmla="*/ 523875 h 835025"/>
                <a:gd name="connsiteX8" fmla="*/ 180975 w 638175"/>
                <a:gd name="connsiteY8" fmla="*/ 555625 h 835025"/>
                <a:gd name="connsiteX9" fmla="*/ 123825 w 638175"/>
                <a:gd name="connsiteY9" fmla="*/ 593725 h 835025"/>
                <a:gd name="connsiteX10" fmla="*/ 53975 w 638175"/>
                <a:gd name="connsiteY10" fmla="*/ 647700 h 835025"/>
                <a:gd name="connsiteX11" fmla="*/ 28575 w 638175"/>
                <a:gd name="connsiteY11" fmla="*/ 685800 h 835025"/>
                <a:gd name="connsiteX12" fmla="*/ 0 w 638175"/>
                <a:gd name="connsiteY12" fmla="*/ 736600 h 835025"/>
                <a:gd name="connsiteX13" fmla="*/ 19050 w 638175"/>
                <a:gd name="connsiteY13" fmla="*/ 771525 h 835025"/>
                <a:gd name="connsiteX14" fmla="*/ 53975 w 638175"/>
                <a:gd name="connsiteY14" fmla="*/ 736600 h 835025"/>
                <a:gd name="connsiteX15" fmla="*/ 66675 w 638175"/>
                <a:gd name="connsiteY15" fmla="*/ 730250 h 835025"/>
                <a:gd name="connsiteX16" fmla="*/ 79375 w 638175"/>
                <a:gd name="connsiteY16" fmla="*/ 803275 h 835025"/>
                <a:gd name="connsiteX17" fmla="*/ 139700 w 638175"/>
                <a:gd name="connsiteY17" fmla="*/ 765175 h 835025"/>
                <a:gd name="connsiteX18" fmla="*/ 136525 w 638175"/>
                <a:gd name="connsiteY18" fmla="*/ 812800 h 835025"/>
                <a:gd name="connsiteX19" fmla="*/ 161925 w 638175"/>
                <a:gd name="connsiteY19" fmla="*/ 812800 h 835025"/>
                <a:gd name="connsiteX20" fmla="*/ 177800 w 638175"/>
                <a:gd name="connsiteY20" fmla="*/ 777875 h 835025"/>
                <a:gd name="connsiteX21" fmla="*/ 193675 w 638175"/>
                <a:gd name="connsiteY21" fmla="*/ 790575 h 835025"/>
                <a:gd name="connsiteX22" fmla="*/ 193675 w 638175"/>
                <a:gd name="connsiteY22" fmla="*/ 835025 h 835025"/>
                <a:gd name="connsiteX23" fmla="*/ 257175 w 638175"/>
                <a:gd name="connsiteY23" fmla="*/ 796925 h 835025"/>
                <a:gd name="connsiteX24" fmla="*/ 304800 w 638175"/>
                <a:gd name="connsiteY24" fmla="*/ 739775 h 835025"/>
                <a:gd name="connsiteX25" fmla="*/ 371475 w 638175"/>
                <a:gd name="connsiteY25" fmla="*/ 673100 h 835025"/>
                <a:gd name="connsiteX26" fmla="*/ 419100 w 638175"/>
                <a:gd name="connsiteY26" fmla="*/ 622300 h 835025"/>
                <a:gd name="connsiteX27" fmla="*/ 479425 w 638175"/>
                <a:gd name="connsiteY27" fmla="*/ 593725 h 835025"/>
                <a:gd name="connsiteX28" fmla="*/ 466725 w 638175"/>
                <a:gd name="connsiteY28" fmla="*/ 520700 h 835025"/>
                <a:gd name="connsiteX29" fmla="*/ 457200 w 638175"/>
                <a:gd name="connsiteY29" fmla="*/ 492125 h 835025"/>
                <a:gd name="connsiteX30" fmla="*/ 457200 w 638175"/>
                <a:gd name="connsiteY30" fmla="*/ 444500 h 835025"/>
                <a:gd name="connsiteX31" fmla="*/ 466725 w 638175"/>
                <a:gd name="connsiteY31" fmla="*/ 377825 h 835025"/>
                <a:gd name="connsiteX32" fmla="*/ 466725 w 638175"/>
                <a:gd name="connsiteY32" fmla="*/ 314325 h 835025"/>
                <a:gd name="connsiteX33" fmla="*/ 466725 w 638175"/>
                <a:gd name="connsiteY33" fmla="*/ 260350 h 835025"/>
                <a:gd name="connsiteX34" fmla="*/ 453232 w 638175"/>
                <a:gd name="connsiteY34" fmla="*/ 207962 h 835025"/>
                <a:gd name="connsiteX35" fmla="*/ 517525 w 638175"/>
                <a:gd name="connsiteY35" fmla="*/ 165100 h 835025"/>
                <a:gd name="connsiteX36" fmla="*/ 547688 w 638175"/>
                <a:gd name="connsiteY36" fmla="*/ 136525 h 835025"/>
                <a:gd name="connsiteX37" fmla="*/ 581025 w 638175"/>
                <a:gd name="connsiteY37" fmla="*/ 114300 h 835025"/>
                <a:gd name="connsiteX38" fmla="*/ 638175 w 638175"/>
                <a:gd name="connsiteY38" fmla="*/ 88900 h 835025"/>
                <a:gd name="connsiteX39" fmla="*/ 539750 w 638175"/>
                <a:gd name="connsiteY39" fmla="*/ 66675 h 835025"/>
                <a:gd name="connsiteX40" fmla="*/ 473075 w 638175"/>
                <a:gd name="connsiteY40" fmla="*/ 25400 h 835025"/>
                <a:gd name="connsiteX41" fmla="*/ 425450 w 638175"/>
                <a:gd name="connsiteY41" fmla="*/ 6350 h 835025"/>
                <a:gd name="connsiteX42" fmla="*/ 384175 w 638175"/>
                <a:gd name="connsiteY42" fmla="*/ 0 h 835025"/>
                <a:gd name="connsiteX43" fmla="*/ 334963 w 638175"/>
                <a:gd name="connsiteY43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20156 w 638175"/>
                <a:gd name="connsiteY3" fmla="*/ 130912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66725 w 638175"/>
                <a:gd name="connsiteY29" fmla="*/ 520700 h 835025"/>
                <a:gd name="connsiteX30" fmla="*/ 457200 w 638175"/>
                <a:gd name="connsiteY30" fmla="*/ 492125 h 835025"/>
                <a:gd name="connsiteX31" fmla="*/ 457200 w 638175"/>
                <a:gd name="connsiteY31" fmla="*/ 444500 h 835025"/>
                <a:gd name="connsiteX32" fmla="*/ 466725 w 638175"/>
                <a:gd name="connsiteY32" fmla="*/ 377825 h 835025"/>
                <a:gd name="connsiteX33" fmla="*/ 466725 w 638175"/>
                <a:gd name="connsiteY33" fmla="*/ 314325 h 835025"/>
                <a:gd name="connsiteX34" fmla="*/ 466725 w 638175"/>
                <a:gd name="connsiteY34" fmla="*/ 260350 h 835025"/>
                <a:gd name="connsiteX35" fmla="*/ 453232 w 638175"/>
                <a:gd name="connsiteY35" fmla="*/ 207962 h 835025"/>
                <a:gd name="connsiteX36" fmla="*/ 517525 w 638175"/>
                <a:gd name="connsiteY36" fmla="*/ 165100 h 835025"/>
                <a:gd name="connsiteX37" fmla="*/ 547688 w 638175"/>
                <a:gd name="connsiteY37" fmla="*/ 136525 h 835025"/>
                <a:gd name="connsiteX38" fmla="*/ 581025 w 638175"/>
                <a:gd name="connsiteY38" fmla="*/ 114300 h 835025"/>
                <a:gd name="connsiteX39" fmla="*/ 638175 w 638175"/>
                <a:gd name="connsiteY39" fmla="*/ 88900 h 835025"/>
                <a:gd name="connsiteX40" fmla="*/ 539750 w 638175"/>
                <a:gd name="connsiteY40" fmla="*/ 66675 h 835025"/>
                <a:gd name="connsiteX41" fmla="*/ 473075 w 638175"/>
                <a:gd name="connsiteY41" fmla="*/ 25400 h 835025"/>
                <a:gd name="connsiteX42" fmla="*/ 425450 w 638175"/>
                <a:gd name="connsiteY42" fmla="*/ 6350 h 835025"/>
                <a:gd name="connsiteX43" fmla="*/ 384175 w 638175"/>
                <a:gd name="connsiteY43" fmla="*/ 0 h 835025"/>
                <a:gd name="connsiteX44" fmla="*/ 334963 w 638175"/>
                <a:gd name="connsiteY44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66725 w 638175"/>
                <a:gd name="connsiteY29" fmla="*/ 520700 h 835025"/>
                <a:gd name="connsiteX30" fmla="*/ 457200 w 638175"/>
                <a:gd name="connsiteY30" fmla="*/ 492125 h 835025"/>
                <a:gd name="connsiteX31" fmla="*/ 457200 w 638175"/>
                <a:gd name="connsiteY31" fmla="*/ 444500 h 835025"/>
                <a:gd name="connsiteX32" fmla="*/ 466725 w 638175"/>
                <a:gd name="connsiteY32" fmla="*/ 377825 h 835025"/>
                <a:gd name="connsiteX33" fmla="*/ 466725 w 638175"/>
                <a:gd name="connsiteY33" fmla="*/ 314325 h 835025"/>
                <a:gd name="connsiteX34" fmla="*/ 466725 w 638175"/>
                <a:gd name="connsiteY34" fmla="*/ 260350 h 835025"/>
                <a:gd name="connsiteX35" fmla="*/ 453232 w 638175"/>
                <a:gd name="connsiteY35" fmla="*/ 207962 h 835025"/>
                <a:gd name="connsiteX36" fmla="*/ 517525 w 638175"/>
                <a:gd name="connsiteY36" fmla="*/ 165100 h 835025"/>
                <a:gd name="connsiteX37" fmla="*/ 547688 w 638175"/>
                <a:gd name="connsiteY37" fmla="*/ 136525 h 835025"/>
                <a:gd name="connsiteX38" fmla="*/ 581025 w 638175"/>
                <a:gd name="connsiteY38" fmla="*/ 114300 h 835025"/>
                <a:gd name="connsiteX39" fmla="*/ 638175 w 638175"/>
                <a:gd name="connsiteY39" fmla="*/ 88900 h 835025"/>
                <a:gd name="connsiteX40" fmla="*/ 539750 w 638175"/>
                <a:gd name="connsiteY40" fmla="*/ 66675 h 835025"/>
                <a:gd name="connsiteX41" fmla="*/ 473075 w 638175"/>
                <a:gd name="connsiteY41" fmla="*/ 25400 h 835025"/>
                <a:gd name="connsiteX42" fmla="*/ 425450 w 638175"/>
                <a:gd name="connsiteY42" fmla="*/ 6350 h 835025"/>
                <a:gd name="connsiteX43" fmla="*/ 384175 w 638175"/>
                <a:gd name="connsiteY43" fmla="*/ 0 h 835025"/>
                <a:gd name="connsiteX44" fmla="*/ 334963 w 638175"/>
                <a:gd name="connsiteY44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66725 w 638175"/>
                <a:gd name="connsiteY29" fmla="*/ 520700 h 835025"/>
                <a:gd name="connsiteX30" fmla="*/ 457200 w 638175"/>
                <a:gd name="connsiteY30" fmla="*/ 492125 h 835025"/>
                <a:gd name="connsiteX31" fmla="*/ 457200 w 638175"/>
                <a:gd name="connsiteY31" fmla="*/ 444500 h 835025"/>
                <a:gd name="connsiteX32" fmla="*/ 466725 w 638175"/>
                <a:gd name="connsiteY32" fmla="*/ 377825 h 835025"/>
                <a:gd name="connsiteX33" fmla="*/ 466725 w 638175"/>
                <a:gd name="connsiteY33" fmla="*/ 314325 h 835025"/>
                <a:gd name="connsiteX34" fmla="*/ 459581 w 638175"/>
                <a:gd name="connsiteY34" fmla="*/ 262731 h 835025"/>
                <a:gd name="connsiteX35" fmla="*/ 453232 w 638175"/>
                <a:gd name="connsiteY35" fmla="*/ 207962 h 835025"/>
                <a:gd name="connsiteX36" fmla="*/ 517525 w 638175"/>
                <a:gd name="connsiteY36" fmla="*/ 165100 h 835025"/>
                <a:gd name="connsiteX37" fmla="*/ 547688 w 638175"/>
                <a:gd name="connsiteY37" fmla="*/ 136525 h 835025"/>
                <a:gd name="connsiteX38" fmla="*/ 581025 w 638175"/>
                <a:gd name="connsiteY38" fmla="*/ 114300 h 835025"/>
                <a:gd name="connsiteX39" fmla="*/ 638175 w 638175"/>
                <a:gd name="connsiteY39" fmla="*/ 88900 h 835025"/>
                <a:gd name="connsiteX40" fmla="*/ 539750 w 638175"/>
                <a:gd name="connsiteY40" fmla="*/ 66675 h 835025"/>
                <a:gd name="connsiteX41" fmla="*/ 473075 w 638175"/>
                <a:gd name="connsiteY41" fmla="*/ 25400 h 835025"/>
                <a:gd name="connsiteX42" fmla="*/ 425450 w 638175"/>
                <a:gd name="connsiteY42" fmla="*/ 6350 h 835025"/>
                <a:gd name="connsiteX43" fmla="*/ 384175 w 638175"/>
                <a:gd name="connsiteY43" fmla="*/ 0 h 835025"/>
                <a:gd name="connsiteX44" fmla="*/ 334963 w 638175"/>
                <a:gd name="connsiteY44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79425 w 638175"/>
                <a:gd name="connsiteY28" fmla="*/ 593725 h 835025"/>
                <a:gd name="connsiteX29" fmla="*/ 477331 w 638175"/>
                <a:gd name="connsiteY29" fmla="*/ 561918 h 835025"/>
                <a:gd name="connsiteX30" fmla="*/ 466725 w 638175"/>
                <a:gd name="connsiteY30" fmla="*/ 520700 h 835025"/>
                <a:gd name="connsiteX31" fmla="*/ 457200 w 638175"/>
                <a:gd name="connsiteY31" fmla="*/ 492125 h 835025"/>
                <a:gd name="connsiteX32" fmla="*/ 457200 w 638175"/>
                <a:gd name="connsiteY32" fmla="*/ 444500 h 835025"/>
                <a:gd name="connsiteX33" fmla="*/ 466725 w 638175"/>
                <a:gd name="connsiteY33" fmla="*/ 377825 h 835025"/>
                <a:gd name="connsiteX34" fmla="*/ 466725 w 638175"/>
                <a:gd name="connsiteY34" fmla="*/ 314325 h 835025"/>
                <a:gd name="connsiteX35" fmla="*/ 459581 w 638175"/>
                <a:gd name="connsiteY35" fmla="*/ 262731 h 835025"/>
                <a:gd name="connsiteX36" fmla="*/ 453232 w 638175"/>
                <a:gd name="connsiteY36" fmla="*/ 207962 h 835025"/>
                <a:gd name="connsiteX37" fmla="*/ 517525 w 638175"/>
                <a:gd name="connsiteY37" fmla="*/ 165100 h 835025"/>
                <a:gd name="connsiteX38" fmla="*/ 547688 w 638175"/>
                <a:gd name="connsiteY38" fmla="*/ 136525 h 835025"/>
                <a:gd name="connsiteX39" fmla="*/ 581025 w 638175"/>
                <a:gd name="connsiteY39" fmla="*/ 114300 h 835025"/>
                <a:gd name="connsiteX40" fmla="*/ 638175 w 638175"/>
                <a:gd name="connsiteY40" fmla="*/ 88900 h 835025"/>
                <a:gd name="connsiteX41" fmla="*/ 539750 w 638175"/>
                <a:gd name="connsiteY41" fmla="*/ 66675 h 835025"/>
                <a:gd name="connsiteX42" fmla="*/ 473075 w 638175"/>
                <a:gd name="connsiteY42" fmla="*/ 25400 h 835025"/>
                <a:gd name="connsiteX43" fmla="*/ 425450 w 638175"/>
                <a:gd name="connsiteY43" fmla="*/ 6350 h 835025"/>
                <a:gd name="connsiteX44" fmla="*/ 384175 w 638175"/>
                <a:gd name="connsiteY44" fmla="*/ 0 h 835025"/>
                <a:gd name="connsiteX45" fmla="*/ 334963 w 638175"/>
                <a:gd name="connsiteY45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43994 w 638175"/>
                <a:gd name="connsiteY28" fmla="*/ 607162 h 835025"/>
                <a:gd name="connsiteX29" fmla="*/ 479425 w 638175"/>
                <a:gd name="connsiteY29" fmla="*/ 593725 h 835025"/>
                <a:gd name="connsiteX30" fmla="*/ 477331 w 638175"/>
                <a:gd name="connsiteY30" fmla="*/ 561918 h 835025"/>
                <a:gd name="connsiteX31" fmla="*/ 466725 w 638175"/>
                <a:gd name="connsiteY31" fmla="*/ 520700 h 835025"/>
                <a:gd name="connsiteX32" fmla="*/ 457200 w 638175"/>
                <a:gd name="connsiteY32" fmla="*/ 492125 h 835025"/>
                <a:gd name="connsiteX33" fmla="*/ 457200 w 638175"/>
                <a:gd name="connsiteY33" fmla="*/ 444500 h 835025"/>
                <a:gd name="connsiteX34" fmla="*/ 466725 w 638175"/>
                <a:gd name="connsiteY34" fmla="*/ 377825 h 835025"/>
                <a:gd name="connsiteX35" fmla="*/ 466725 w 638175"/>
                <a:gd name="connsiteY35" fmla="*/ 314325 h 835025"/>
                <a:gd name="connsiteX36" fmla="*/ 459581 w 638175"/>
                <a:gd name="connsiteY36" fmla="*/ 262731 h 835025"/>
                <a:gd name="connsiteX37" fmla="*/ 453232 w 638175"/>
                <a:gd name="connsiteY37" fmla="*/ 207962 h 835025"/>
                <a:gd name="connsiteX38" fmla="*/ 517525 w 638175"/>
                <a:gd name="connsiteY38" fmla="*/ 165100 h 835025"/>
                <a:gd name="connsiteX39" fmla="*/ 547688 w 638175"/>
                <a:gd name="connsiteY39" fmla="*/ 136525 h 835025"/>
                <a:gd name="connsiteX40" fmla="*/ 581025 w 638175"/>
                <a:gd name="connsiteY40" fmla="*/ 114300 h 835025"/>
                <a:gd name="connsiteX41" fmla="*/ 638175 w 638175"/>
                <a:gd name="connsiteY41" fmla="*/ 88900 h 835025"/>
                <a:gd name="connsiteX42" fmla="*/ 539750 w 638175"/>
                <a:gd name="connsiteY42" fmla="*/ 66675 h 835025"/>
                <a:gd name="connsiteX43" fmla="*/ 473075 w 638175"/>
                <a:gd name="connsiteY43" fmla="*/ 25400 h 835025"/>
                <a:gd name="connsiteX44" fmla="*/ 425450 w 638175"/>
                <a:gd name="connsiteY44" fmla="*/ 6350 h 835025"/>
                <a:gd name="connsiteX45" fmla="*/ 384175 w 638175"/>
                <a:gd name="connsiteY45" fmla="*/ 0 h 835025"/>
                <a:gd name="connsiteX46" fmla="*/ 334963 w 638175"/>
                <a:gd name="connsiteY46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39700 w 638175"/>
                <a:gd name="connsiteY18" fmla="*/ 765175 h 835025"/>
                <a:gd name="connsiteX19" fmla="*/ 136525 w 638175"/>
                <a:gd name="connsiteY19" fmla="*/ 812800 h 835025"/>
                <a:gd name="connsiteX20" fmla="*/ 161925 w 638175"/>
                <a:gd name="connsiteY20" fmla="*/ 812800 h 835025"/>
                <a:gd name="connsiteX21" fmla="*/ 177800 w 638175"/>
                <a:gd name="connsiteY21" fmla="*/ 777875 h 835025"/>
                <a:gd name="connsiteX22" fmla="*/ 193675 w 638175"/>
                <a:gd name="connsiteY22" fmla="*/ 790575 h 835025"/>
                <a:gd name="connsiteX23" fmla="*/ 193675 w 638175"/>
                <a:gd name="connsiteY23" fmla="*/ 835025 h 835025"/>
                <a:gd name="connsiteX24" fmla="*/ 257175 w 638175"/>
                <a:gd name="connsiteY24" fmla="*/ 796925 h 835025"/>
                <a:gd name="connsiteX25" fmla="*/ 304800 w 638175"/>
                <a:gd name="connsiteY25" fmla="*/ 739775 h 835025"/>
                <a:gd name="connsiteX26" fmla="*/ 371475 w 638175"/>
                <a:gd name="connsiteY26" fmla="*/ 673100 h 835025"/>
                <a:gd name="connsiteX27" fmla="*/ 419100 w 638175"/>
                <a:gd name="connsiteY27" fmla="*/ 622300 h 835025"/>
                <a:gd name="connsiteX28" fmla="*/ 448757 w 638175"/>
                <a:gd name="connsiteY28" fmla="*/ 607162 h 835025"/>
                <a:gd name="connsiteX29" fmla="*/ 479425 w 638175"/>
                <a:gd name="connsiteY29" fmla="*/ 593725 h 835025"/>
                <a:gd name="connsiteX30" fmla="*/ 477331 w 638175"/>
                <a:gd name="connsiteY30" fmla="*/ 561918 h 835025"/>
                <a:gd name="connsiteX31" fmla="*/ 466725 w 638175"/>
                <a:gd name="connsiteY31" fmla="*/ 520700 h 835025"/>
                <a:gd name="connsiteX32" fmla="*/ 457200 w 638175"/>
                <a:gd name="connsiteY32" fmla="*/ 492125 h 835025"/>
                <a:gd name="connsiteX33" fmla="*/ 457200 w 638175"/>
                <a:gd name="connsiteY33" fmla="*/ 444500 h 835025"/>
                <a:gd name="connsiteX34" fmla="*/ 466725 w 638175"/>
                <a:gd name="connsiteY34" fmla="*/ 377825 h 835025"/>
                <a:gd name="connsiteX35" fmla="*/ 466725 w 638175"/>
                <a:gd name="connsiteY35" fmla="*/ 314325 h 835025"/>
                <a:gd name="connsiteX36" fmla="*/ 459581 w 638175"/>
                <a:gd name="connsiteY36" fmla="*/ 262731 h 835025"/>
                <a:gd name="connsiteX37" fmla="*/ 453232 w 638175"/>
                <a:gd name="connsiteY37" fmla="*/ 207962 h 835025"/>
                <a:gd name="connsiteX38" fmla="*/ 517525 w 638175"/>
                <a:gd name="connsiteY38" fmla="*/ 165100 h 835025"/>
                <a:gd name="connsiteX39" fmla="*/ 547688 w 638175"/>
                <a:gd name="connsiteY39" fmla="*/ 136525 h 835025"/>
                <a:gd name="connsiteX40" fmla="*/ 581025 w 638175"/>
                <a:gd name="connsiteY40" fmla="*/ 114300 h 835025"/>
                <a:gd name="connsiteX41" fmla="*/ 638175 w 638175"/>
                <a:gd name="connsiteY41" fmla="*/ 88900 h 835025"/>
                <a:gd name="connsiteX42" fmla="*/ 539750 w 638175"/>
                <a:gd name="connsiteY42" fmla="*/ 66675 h 835025"/>
                <a:gd name="connsiteX43" fmla="*/ 473075 w 638175"/>
                <a:gd name="connsiteY43" fmla="*/ 25400 h 835025"/>
                <a:gd name="connsiteX44" fmla="*/ 425450 w 638175"/>
                <a:gd name="connsiteY44" fmla="*/ 6350 h 835025"/>
                <a:gd name="connsiteX45" fmla="*/ 384175 w 638175"/>
                <a:gd name="connsiteY45" fmla="*/ 0 h 835025"/>
                <a:gd name="connsiteX46" fmla="*/ 334963 w 638175"/>
                <a:gd name="connsiteY46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9375 w 638175"/>
                <a:gd name="connsiteY17" fmla="*/ 803275 h 835025"/>
                <a:gd name="connsiteX18" fmla="*/ 105856 w 638175"/>
                <a:gd name="connsiteY18" fmla="*/ 783375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4612 w 638175"/>
                <a:gd name="connsiteY17" fmla="*/ 788988 h 835025"/>
                <a:gd name="connsiteX18" fmla="*/ 105856 w 638175"/>
                <a:gd name="connsiteY18" fmla="*/ 783375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66675 w 638175"/>
                <a:gd name="connsiteY16" fmla="*/ 730250 h 835025"/>
                <a:gd name="connsiteX17" fmla="*/ 74612 w 638175"/>
                <a:gd name="connsiteY17" fmla="*/ 788988 h 835025"/>
                <a:gd name="connsiteX18" fmla="*/ 91568 w 638175"/>
                <a:gd name="connsiteY18" fmla="*/ 795281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3975 w 638175"/>
                <a:gd name="connsiteY15" fmla="*/ 736600 h 835025"/>
                <a:gd name="connsiteX16" fmla="*/ 88106 w 638175"/>
                <a:gd name="connsiteY16" fmla="*/ 732631 h 835025"/>
                <a:gd name="connsiteX17" fmla="*/ 74612 w 638175"/>
                <a:gd name="connsiteY17" fmla="*/ 788988 h 835025"/>
                <a:gd name="connsiteX18" fmla="*/ 91568 w 638175"/>
                <a:gd name="connsiteY18" fmla="*/ 795281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8738 w 638175"/>
                <a:gd name="connsiteY15" fmla="*/ 736600 h 835025"/>
                <a:gd name="connsiteX16" fmla="*/ 88106 w 638175"/>
                <a:gd name="connsiteY16" fmla="*/ 732631 h 835025"/>
                <a:gd name="connsiteX17" fmla="*/ 74612 w 638175"/>
                <a:gd name="connsiteY17" fmla="*/ 788988 h 835025"/>
                <a:gd name="connsiteX18" fmla="*/ 91568 w 638175"/>
                <a:gd name="connsiteY18" fmla="*/ 795281 h 835025"/>
                <a:gd name="connsiteX19" fmla="*/ 139700 w 638175"/>
                <a:gd name="connsiteY19" fmla="*/ 765175 h 835025"/>
                <a:gd name="connsiteX20" fmla="*/ 136525 w 638175"/>
                <a:gd name="connsiteY20" fmla="*/ 812800 h 835025"/>
                <a:gd name="connsiteX21" fmla="*/ 161925 w 638175"/>
                <a:gd name="connsiteY21" fmla="*/ 812800 h 835025"/>
                <a:gd name="connsiteX22" fmla="*/ 177800 w 638175"/>
                <a:gd name="connsiteY22" fmla="*/ 777875 h 835025"/>
                <a:gd name="connsiteX23" fmla="*/ 193675 w 638175"/>
                <a:gd name="connsiteY23" fmla="*/ 790575 h 835025"/>
                <a:gd name="connsiteX24" fmla="*/ 193675 w 638175"/>
                <a:gd name="connsiteY24" fmla="*/ 835025 h 835025"/>
                <a:gd name="connsiteX25" fmla="*/ 257175 w 638175"/>
                <a:gd name="connsiteY25" fmla="*/ 796925 h 835025"/>
                <a:gd name="connsiteX26" fmla="*/ 304800 w 638175"/>
                <a:gd name="connsiteY26" fmla="*/ 739775 h 835025"/>
                <a:gd name="connsiteX27" fmla="*/ 371475 w 638175"/>
                <a:gd name="connsiteY27" fmla="*/ 673100 h 835025"/>
                <a:gd name="connsiteX28" fmla="*/ 419100 w 638175"/>
                <a:gd name="connsiteY28" fmla="*/ 622300 h 835025"/>
                <a:gd name="connsiteX29" fmla="*/ 448757 w 638175"/>
                <a:gd name="connsiteY29" fmla="*/ 607162 h 835025"/>
                <a:gd name="connsiteX30" fmla="*/ 479425 w 638175"/>
                <a:gd name="connsiteY30" fmla="*/ 593725 h 835025"/>
                <a:gd name="connsiteX31" fmla="*/ 477331 w 638175"/>
                <a:gd name="connsiteY31" fmla="*/ 561918 h 835025"/>
                <a:gd name="connsiteX32" fmla="*/ 466725 w 638175"/>
                <a:gd name="connsiteY32" fmla="*/ 520700 h 835025"/>
                <a:gd name="connsiteX33" fmla="*/ 457200 w 638175"/>
                <a:gd name="connsiteY33" fmla="*/ 492125 h 835025"/>
                <a:gd name="connsiteX34" fmla="*/ 457200 w 638175"/>
                <a:gd name="connsiteY34" fmla="*/ 444500 h 835025"/>
                <a:gd name="connsiteX35" fmla="*/ 466725 w 638175"/>
                <a:gd name="connsiteY35" fmla="*/ 377825 h 835025"/>
                <a:gd name="connsiteX36" fmla="*/ 466725 w 638175"/>
                <a:gd name="connsiteY36" fmla="*/ 314325 h 835025"/>
                <a:gd name="connsiteX37" fmla="*/ 459581 w 638175"/>
                <a:gd name="connsiteY37" fmla="*/ 262731 h 835025"/>
                <a:gd name="connsiteX38" fmla="*/ 453232 w 638175"/>
                <a:gd name="connsiteY38" fmla="*/ 207962 h 835025"/>
                <a:gd name="connsiteX39" fmla="*/ 517525 w 638175"/>
                <a:gd name="connsiteY39" fmla="*/ 165100 h 835025"/>
                <a:gd name="connsiteX40" fmla="*/ 547688 w 638175"/>
                <a:gd name="connsiteY40" fmla="*/ 136525 h 835025"/>
                <a:gd name="connsiteX41" fmla="*/ 581025 w 638175"/>
                <a:gd name="connsiteY41" fmla="*/ 114300 h 835025"/>
                <a:gd name="connsiteX42" fmla="*/ 638175 w 638175"/>
                <a:gd name="connsiteY42" fmla="*/ 88900 h 835025"/>
                <a:gd name="connsiteX43" fmla="*/ 539750 w 638175"/>
                <a:gd name="connsiteY43" fmla="*/ 66675 h 835025"/>
                <a:gd name="connsiteX44" fmla="*/ 473075 w 638175"/>
                <a:gd name="connsiteY44" fmla="*/ 25400 h 835025"/>
                <a:gd name="connsiteX45" fmla="*/ 425450 w 638175"/>
                <a:gd name="connsiteY45" fmla="*/ 6350 h 835025"/>
                <a:gd name="connsiteX46" fmla="*/ 384175 w 638175"/>
                <a:gd name="connsiteY46" fmla="*/ 0 h 835025"/>
                <a:gd name="connsiteX47" fmla="*/ 334963 w 638175"/>
                <a:gd name="connsiteY47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8738 w 638175"/>
                <a:gd name="connsiteY15" fmla="*/ 736600 h 835025"/>
                <a:gd name="connsiteX16" fmla="*/ 43944 w 638175"/>
                <a:gd name="connsiteY16" fmla="*/ 747656 h 835025"/>
                <a:gd name="connsiteX17" fmla="*/ 88106 w 638175"/>
                <a:gd name="connsiteY17" fmla="*/ 732631 h 835025"/>
                <a:gd name="connsiteX18" fmla="*/ 74612 w 638175"/>
                <a:gd name="connsiteY18" fmla="*/ 788988 h 835025"/>
                <a:gd name="connsiteX19" fmla="*/ 91568 w 638175"/>
                <a:gd name="connsiteY19" fmla="*/ 795281 h 835025"/>
                <a:gd name="connsiteX20" fmla="*/ 139700 w 638175"/>
                <a:gd name="connsiteY20" fmla="*/ 765175 h 835025"/>
                <a:gd name="connsiteX21" fmla="*/ 136525 w 638175"/>
                <a:gd name="connsiteY21" fmla="*/ 812800 h 835025"/>
                <a:gd name="connsiteX22" fmla="*/ 161925 w 638175"/>
                <a:gd name="connsiteY22" fmla="*/ 812800 h 835025"/>
                <a:gd name="connsiteX23" fmla="*/ 177800 w 638175"/>
                <a:gd name="connsiteY23" fmla="*/ 777875 h 835025"/>
                <a:gd name="connsiteX24" fmla="*/ 193675 w 638175"/>
                <a:gd name="connsiteY24" fmla="*/ 790575 h 835025"/>
                <a:gd name="connsiteX25" fmla="*/ 193675 w 638175"/>
                <a:gd name="connsiteY25" fmla="*/ 835025 h 835025"/>
                <a:gd name="connsiteX26" fmla="*/ 257175 w 638175"/>
                <a:gd name="connsiteY26" fmla="*/ 796925 h 835025"/>
                <a:gd name="connsiteX27" fmla="*/ 304800 w 638175"/>
                <a:gd name="connsiteY27" fmla="*/ 739775 h 835025"/>
                <a:gd name="connsiteX28" fmla="*/ 371475 w 638175"/>
                <a:gd name="connsiteY28" fmla="*/ 673100 h 835025"/>
                <a:gd name="connsiteX29" fmla="*/ 419100 w 638175"/>
                <a:gd name="connsiteY29" fmla="*/ 622300 h 835025"/>
                <a:gd name="connsiteX30" fmla="*/ 448757 w 638175"/>
                <a:gd name="connsiteY30" fmla="*/ 607162 h 835025"/>
                <a:gd name="connsiteX31" fmla="*/ 479425 w 638175"/>
                <a:gd name="connsiteY31" fmla="*/ 593725 h 835025"/>
                <a:gd name="connsiteX32" fmla="*/ 477331 w 638175"/>
                <a:gd name="connsiteY32" fmla="*/ 561918 h 835025"/>
                <a:gd name="connsiteX33" fmla="*/ 466725 w 638175"/>
                <a:gd name="connsiteY33" fmla="*/ 520700 h 835025"/>
                <a:gd name="connsiteX34" fmla="*/ 457200 w 638175"/>
                <a:gd name="connsiteY34" fmla="*/ 492125 h 835025"/>
                <a:gd name="connsiteX35" fmla="*/ 457200 w 638175"/>
                <a:gd name="connsiteY35" fmla="*/ 444500 h 835025"/>
                <a:gd name="connsiteX36" fmla="*/ 466725 w 638175"/>
                <a:gd name="connsiteY36" fmla="*/ 377825 h 835025"/>
                <a:gd name="connsiteX37" fmla="*/ 466725 w 638175"/>
                <a:gd name="connsiteY37" fmla="*/ 314325 h 835025"/>
                <a:gd name="connsiteX38" fmla="*/ 459581 w 638175"/>
                <a:gd name="connsiteY38" fmla="*/ 262731 h 835025"/>
                <a:gd name="connsiteX39" fmla="*/ 453232 w 638175"/>
                <a:gd name="connsiteY39" fmla="*/ 207962 h 835025"/>
                <a:gd name="connsiteX40" fmla="*/ 517525 w 638175"/>
                <a:gd name="connsiteY40" fmla="*/ 165100 h 835025"/>
                <a:gd name="connsiteX41" fmla="*/ 547688 w 638175"/>
                <a:gd name="connsiteY41" fmla="*/ 136525 h 835025"/>
                <a:gd name="connsiteX42" fmla="*/ 581025 w 638175"/>
                <a:gd name="connsiteY42" fmla="*/ 114300 h 835025"/>
                <a:gd name="connsiteX43" fmla="*/ 638175 w 638175"/>
                <a:gd name="connsiteY43" fmla="*/ 88900 h 835025"/>
                <a:gd name="connsiteX44" fmla="*/ 539750 w 638175"/>
                <a:gd name="connsiteY44" fmla="*/ 66675 h 835025"/>
                <a:gd name="connsiteX45" fmla="*/ 473075 w 638175"/>
                <a:gd name="connsiteY45" fmla="*/ 25400 h 835025"/>
                <a:gd name="connsiteX46" fmla="*/ 425450 w 638175"/>
                <a:gd name="connsiteY46" fmla="*/ 6350 h 835025"/>
                <a:gd name="connsiteX47" fmla="*/ 384175 w 638175"/>
                <a:gd name="connsiteY47" fmla="*/ 0 h 835025"/>
                <a:gd name="connsiteX48" fmla="*/ 334963 w 638175"/>
                <a:gd name="connsiteY48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15900 w 638175"/>
                <a:gd name="connsiteY8" fmla="*/ 523875 h 835025"/>
                <a:gd name="connsiteX9" fmla="*/ 180975 w 638175"/>
                <a:gd name="connsiteY9" fmla="*/ 555625 h 835025"/>
                <a:gd name="connsiteX10" fmla="*/ 123825 w 638175"/>
                <a:gd name="connsiteY10" fmla="*/ 593725 h 835025"/>
                <a:gd name="connsiteX11" fmla="*/ 53975 w 638175"/>
                <a:gd name="connsiteY11" fmla="*/ 647700 h 835025"/>
                <a:gd name="connsiteX12" fmla="*/ 28575 w 638175"/>
                <a:gd name="connsiteY12" fmla="*/ 685800 h 835025"/>
                <a:gd name="connsiteX13" fmla="*/ 0 w 638175"/>
                <a:gd name="connsiteY13" fmla="*/ 736600 h 835025"/>
                <a:gd name="connsiteX14" fmla="*/ 19050 w 638175"/>
                <a:gd name="connsiteY14" fmla="*/ 771525 h 835025"/>
                <a:gd name="connsiteX15" fmla="*/ 58738 w 638175"/>
                <a:gd name="connsiteY15" fmla="*/ 736600 h 835025"/>
                <a:gd name="connsiteX16" fmla="*/ 43944 w 638175"/>
                <a:gd name="connsiteY16" fmla="*/ 747656 h 835025"/>
                <a:gd name="connsiteX17" fmla="*/ 88106 w 638175"/>
                <a:gd name="connsiteY17" fmla="*/ 732631 h 835025"/>
                <a:gd name="connsiteX18" fmla="*/ 74612 w 638175"/>
                <a:gd name="connsiteY18" fmla="*/ 788988 h 835025"/>
                <a:gd name="connsiteX19" fmla="*/ 91568 w 638175"/>
                <a:gd name="connsiteY19" fmla="*/ 795281 h 835025"/>
                <a:gd name="connsiteX20" fmla="*/ 139700 w 638175"/>
                <a:gd name="connsiteY20" fmla="*/ 765175 h 835025"/>
                <a:gd name="connsiteX21" fmla="*/ 136525 w 638175"/>
                <a:gd name="connsiteY21" fmla="*/ 812800 h 835025"/>
                <a:gd name="connsiteX22" fmla="*/ 161925 w 638175"/>
                <a:gd name="connsiteY22" fmla="*/ 812800 h 835025"/>
                <a:gd name="connsiteX23" fmla="*/ 177800 w 638175"/>
                <a:gd name="connsiteY23" fmla="*/ 777875 h 835025"/>
                <a:gd name="connsiteX24" fmla="*/ 193675 w 638175"/>
                <a:gd name="connsiteY24" fmla="*/ 797718 h 835025"/>
                <a:gd name="connsiteX25" fmla="*/ 193675 w 638175"/>
                <a:gd name="connsiteY25" fmla="*/ 835025 h 835025"/>
                <a:gd name="connsiteX26" fmla="*/ 257175 w 638175"/>
                <a:gd name="connsiteY26" fmla="*/ 796925 h 835025"/>
                <a:gd name="connsiteX27" fmla="*/ 304800 w 638175"/>
                <a:gd name="connsiteY27" fmla="*/ 739775 h 835025"/>
                <a:gd name="connsiteX28" fmla="*/ 371475 w 638175"/>
                <a:gd name="connsiteY28" fmla="*/ 673100 h 835025"/>
                <a:gd name="connsiteX29" fmla="*/ 419100 w 638175"/>
                <a:gd name="connsiteY29" fmla="*/ 622300 h 835025"/>
                <a:gd name="connsiteX30" fmla="*/ 448757 w 638175"/>
                <a:gd name="connsiteY30" fmla="*/ 607162 h 835025"/>
                <a:gd name="connsiteX31" fmla="*/ 479425 w 638175"/>
                <a:gd name="connsiteY31" fmla="*/ 593725 h 835025"/>
                <a:gd name="connsiteX32" fmla="*/ 477331 w 638175"/>
                <a:gd name="connsiteY32" fmla="*/ 561918 h 835025"/>
                <a:gd name="connsiteX33" fmla="*/ 466725 w 638175"/>
                <a:gd name="connsiteY33" fmla="*/ 520700 h 835025"/>
                <a:gd name="connsiteX34" fmla="*/ 457200 w 638175"/>
                <a:gd name="connsiteY34" fmla="*/ 492125 h 835025"/>
                <a:gd name="connsiteX35" fmla="*/ 457200 w 638175"/>
                <a:gd name="connsiteY35" fmla="*/ 444500 h 835025"/>
                <a:gd name="connsiteX36" fmla="*/ 466725 w 638175"/>
                <a:gd name="connsiteY36" fmla="*/ 377825 h 835025"/>
                <a:gd name="connsiteX37" fmla="*/ 466725 w 638175"/>
                <a:gd name="connsiteY37" fmla="*/ 314325 h 835025"/>
                <a:gd name="connsiteX38" fmla="*/ 459581 w 638175"/>
                <a:gd name="connsiteY38" fmla="*/ 262731 h 835025"/>
                <a:gd name="connsiteX39" fmla="*/ 453232 w 638175"/>
                <a:gd name="connsiteY39" fmla="*/ 207962 h 835025"/>
                <a:gd name="connsiteX40" fmla="*/ 517525 w 638175"/>
                <a:gd name="connsiteY40" fmla="*/ 165100 h 835025"/>
                <a:gd name="connsiteX41" fmla="*/ 547688 w 638175"/>
                <a:gd name="connsiteY41" fmla="*/ 136525 h 835025"/>
                <a:gd name="connsiteX42" fmla="*/ 581025 w 638175"/>
                <a:gd name="connsiteY42" fmla="*/ 114300 h 835025"/>
                <a:gd name="connsiteX43" fmla="*/ 638175 w 638175"/>
                <a:gd name="connsiteY43" fmla="*/ 88900 h 835025"/>
                <a:gd name="connsiteX44" fmla="*/ 539750 w 638175"/>
                <a:gd name="connsiteY44" fmla="*/ 66675 h 835025"/>
                <a:gd name="connsiteX45" fmla="*/ 473075 w 638175"/>
                <a:gd name="connsiteY45" fmla="*/ 25400 h 835025"/>
                <a:gd name="connsiteX46" fmla="*/ 425450 w 638175"/>
                <a:gd name="connsiteY46" fmla="*/ 6350 h 835025"/>
                <a:gd name="connsiteX47" fmla="*/ 384175 w 638175"/>
                <a:gd name="connsiteY47" fmla="*/ 0 h 835025"/>
                <a:gd name="connsiteX48" fmla="*/ 334963 w 638175"/>
                <a:gd name="connsiteY48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31775 w 638175"/>
                <a:gd name="connsiteY7" fmla="*/ 346075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57175 w 638175"/>
                <a:gd name="connsiteY27" fmla="*/ 796925 h 835025"/>
                <a:gd name="connsiteX28" fmla="*/ 304800 w 638175"/>
                <a:gd name="connsiteY28" fmla="*/ 739775 h 835025"/>
                <a:gd name="connsiteX29" fmla="*/ 371475 w 638175"/>
                <a:gd name="connsiteY29" fmla="*/ 673100 h 835025"/>
                <a:gd name="connsiteX30" fmla="*/ 419100 w 638175"/>
                <a:gd name="connsiteY30" fmla="*/ 622300 h 835025"/>
                <a:gd name="connsiteX31" fmla="*/ 448757 w 638175"/>
                <a:gd name="connsiteY31" fmla="*/ 607162 h 835025"/>
                <a:gd name="connsiteX32" fmla="*/ 479425 w 638175"/>
                <a:gd name="connsiteY32" fmla="*/ 593725 h 835025"/>
                <a:gd name="connsiteX33" fmla="*/ 477331 w 638175"/>
                <a:gd name="connsiteY33" fmla="*/ 561918 h 835025"/>
                <a:gd name="connsiteX34" fmla="*/ 466725 w 638175"/>
                <a:gd name="connsiteY34" fmla="*/ 520700 h 835025"/>
                <a:gd name="connsiteX35" fmla="*/ 457200 w 638175"/>
                <a:gd name="connsiteY35" fmla="*/ 492125 h 835025"/>
                <a:gd name="connsiteX36" fmla="*/ 457200 w 638175"/>
                <a:gd name="connsiteY36" fmla="*/ 444500 h 835025"/>
                <a:gd name="connsiteX37" fmla="*/ 466725 w 638175"/>
                <a:gd name="connsiteY37" fmla="*/ 377825 h 835025"/>
                <a:gd name="connsiteX38" fmla="*/ 466725 w 638175"/>
                <a:gd name="connsiteY38" fmla="*/ 314325 h 835025"/>
                <a:gd name="connsiteX39" fmla="*/ 459581 w 638175"/>
                <a:gd name="connsiteY39" fmla="*/ 262731 h 835025"/>
                <a:gd name="connsiteX40" fmla="*/ 453232 w 638175"/>
                <a:gd name="connsiteY40" fmla="*/ 207962 h 835025"/>
                <a:gd name="connsiteX41" fmla="*/ 517525 w 638175"/>
                <a:gd name="connsiteY41" fmla="*/ 165100 h 835025"/>
                <a:gd name="connsiteX42" fmla="*/ 547688 w 638175"/>
                <a:gd name="connsiteY42" fmla="*/ 136525 h 835025"/>
                <a:gd name="connsiteX43" fmla="*/ 581025 w 638175"/>
                <a:gd name="connsiteY43" fmla="*/ 114300 h 835025"/>
                <a:gd name="connsiteX44" fmla="*/ 638175 w 638175"/>
                <a:gd name="connsiteY44" fmla="*/ 88900 h 835025"/>
                <a:gd name="connsiteX45" fmla="*/ 539750 w 638175"/>
                <a:gd name="connsiteY45" fmla="*/ 66675 h 835025"/>
                <a:gd name="connsiteX46" fmla="*/ 473075 w 638175"/>
                <a:gd name="connsiteY46" fmla="*/ 25400 h 835025"/>
                <a:gd name="connsiteX47" fmla="*/ 425450 w 638175"/>
                <a:gd name="connsiteY47" fmla="*/ 6350 h 835025"/>
                <a:gd name="connsiteX48" fmla="*/ 384175 w 638175"/>
                <a:gd name="connsiteY48" fmla="*/ 0 h 835025"/>
                <a:gd name="connsiteX49" fmla="*/ 334963 w 638175"/>
                <a:gd name="connsiteY49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25425 w 638175"/>
                <a:gd name="connsiteY6" fmla="*/ 301625 h 835025"/>
                <a:gd name="connsiteX7" fmla="*/ 222250 w 638175"/>
                <a:gd name="connsiteY7" fmla="*/ 355600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57175 w 638175"/>
                <a:gd name="connsiteY27" fmla="*/ 796925 h 835025"/>
                <a:gd name="connsiteX28" fmla="*/ 304800 w 638175"/>
                <a:gd name="connsiteY28" fmla="*/ 739775 h 835025"/>
                <a:gd name="connsiteX29" fmla="*/ 371475 w 638175"/>
                <a:gd name="connsiteY29" fmla="*/ 673100 h 835025"/>
                <a:gd name="connsiteX30" fmla="*/ 419100 w 638175"/>
                <a:gd name="connsiteY30" fmla="*/ 622300 h 835025"/>
                <a:gd name="connsiteX31" fmla="*/ 448757 w 638175"/>
                <a:gd name="connsiteY31" fmla="*/ 607162 h 835025"/>
                <a:gd name="connsiteX32" fmla="*/ 479425 w 638175"/>
                <a:gd name="connsiteY32" fmla="*/ 593725 h 835025"/>
                <a:gd name="connsiteX33" fmla="*/ 477331 w 638175"/>
                <a:gd name="connsiteY33" fmla="*/ 561918 h 835025"/>
                <a:gd name="connsiteX34" fmla="*/ 466725 w 638175"/>
                <a:gd name="connsiteY34" fmla="*/ 520700 h 835025"/>
                <a:gd name="connsiteX35" fmla="*/ 457200 w 638175"/>
                <a:gd name="connsiteY35" fmla="*/ 492125 h 835025"/>
                <a:gd name="connsiteX36" fmla="*/ 457200 w 638175"/>
                <a:gd name="connsiteY36" fmla="*/ 444500 h 835025"/>
                <a:gd name="connsiteX37" fmla="*/ 466725 w 638175"/>
                <a:gd name="connsiteY37" fmla="*/ 377825 h 835025"/>
                <a:gd name="connsiteX38" fmla="*/ 466725 w 638175"/>
                <a:gd name="connsiteY38" fmla="*/ 314325 h 835025"/>
                <a:gd name="connsiteX39" fmla="*/ 459581 w 638175"/>
                <a:gd name="connsiteY39" fmla="*/ 262731 h 835025"/>
                <a:gd name="connsiteX40" fmla="*/ 453232 w 638175"/>
                <a:gd name="connsiteY40" fmla="*/ 207962 h 835025"/>
                <a:gd name="connsiteX41" fmla="*/ 517525 w 638175"/>
                <a:gd name="connsiteY41" fmla="*/ 165100 h 835025"/>
                <a:gd name="connsiteX42" fmla="*/ 547688 w 638175"/>
                <a:gd name="connsiteY42" fmla="*/ 136525 h 835025"/>
                <a:gd name="connsiteX43" fmla="*/ 581025 w 638175"/>
                <a:gd name="connsiteY43" fmla="*/ 114300 h 835025"/>
                <a:gd name="connsiteX44" fmla="*/ 638175 w 638175"/>
                <a:gd name="connsiteY44" fmla="*/ 88900 h 835025"/>
                <a:gd name="connsiteX45" fmla="*/ 539750 w 638175"/>
                <a:gd name="connsiteY45" fmla="*/ 66675 h 835025"/>
                <a:gd name="connsiteX46" fmla="*/ 473075 w 638175"/>
                <a:gd name="connsiteY46" fmla="*/ 25400 h 835025"/>
                <a:gd name="connsiteX47" fmla="*/ 425450 w 638175"/>
                <a:gd name="connsiteY47" fmla="*/ 6350 h 835025"/>
                <a:gd name="connsiteX48" fmla="*/ 384175 w 638175"/>
                <a:gd name="connsiteY48" fmla="*/ 0 h 835025"/>
                <a:gd name="connsiteX49" fmla="*/ 334963 w 638175"/>
                <a:gd name="connsiteY49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18281 w 638175"/>
                <a:gd name="connsiteY6" fmla="*/ 304006 h 835025"/>
                <a:gd name="connsiteX7" fmla="*/ 222250 w 638175"/>
                <a:gd name="connsiteY7" fmla="*/ 355600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57175 w 638175"/>
                <a:gd name="connsiteY27" fmla="*/ 796925 h 835025"/>
                <a:gd name="connsiteX28" fmla="*/ 304800 w 638175"/>
                <a:gd name="connsiteY28" fmla="*/ 739775 h 835025"/>
                <a:gd name="connsiteX29" fmla="*/ 371475 w 638175"/>
                <a:gd name="connsiteY29" fmla="*/ 673100 h 835025"/>
                <a:gd name="connsiteX30" fmla="*/ 419100 w 638175"/>
                <a:gd name="connsiteY30" fmla="*/ 622300 h 835025"/>
                <a:gd name="connsiteX31" fmla="*/ 448757 w 638175"/>
                <a:gd name="connsiteY31" fmla="*/ 607162 h 835025"/>
                <a:gd name="connsiteX32" fmla="*/ 479425 w 638175"/>
                <a:gd name="connsiteY32" fmla="*/ 593725 h 835025"/>
                <a:gd name="connsiteX33" fmla="*/ 477331 w 638175"/>
                <a:gd name="connsiteY33" fmla="*/ 561918 h 835025"/>
                <a:gd name="connsiteX34" fmla="*/ 466725 w 638175"/>
                <a:gd name="connsiteY34" fmla="*/ 520700 h 835025"/>
                <a:gd name="connsiteX35" fmla="*/ 457200 w 638175"/>
                <a:gd name="connsiteY35" fmla="*/ 492125 h 835025"/>
                <a:gd name="connsiteX36" fmla="*/ 457200 w 638175"/>
                <a:gd name="connsiteY36" fmla="*/ 444500 h 835025"/>
                <a:gd name="connsiteX37" fmla="*/ 466725 w 638175"/>
                <a:gd name="connsiteY37" fmla="*/ 377825 h 835025"/>
                <a:gd name="connsiteX38" fmla="*/ 466725 w 638175"/>
                <a:gd name="connsiteY38" fmla="*/ 314325 h 835025"/>
                <a:gd name="connsiteX39" fmla="*/ 459581 w 638175"/>
                <a:gd name="connsiteY39" fmla="*/ 262731 h 835025"/>
                <a:gd name="connsiteX40" fmla="*/ 453232 w 638175"/>
                <a:gd name="connsiteY40" fmla="*/ 207962 h 835025"/>
                <a:gd name="connsiteX41" fmla="*/ 517525 w 638175"/>
                <a:gd name="connsiteY41" fmla="*/ 165100 h 835025"/>
                <a:gd name="connsiteX42" fmla="*/ 547688 w 638175"/>
                <a:gd name="connsiteY42" fmla="*/ 136525 h 835025"/>
                <a:gd name="connsiteX43" fmla="*/ 581025 w 638175"/>
                <a:gd name="connsiteY43" fmla="*/ 114300 h 835025"/>
                <a:gd name="connsiteX44" fmla="*/ 638175 w 638175"/>
                <a:gd name="connsiteY44" fmla="*/ 88900 h 835025"/>
                <a:gd name="connsiteX45" fmla="*/ 539750 w 638175"/>
                <a:gd name="connsiteY45" fmla="*/ 66675 h 835025"/>
                <a:gd name="connsiteX46" fmla="*/ 473075 w 638175"/>
                <a:gd name="connsiteY46" fmla="*/ 25400 h 835025"/>
                <a:gd name="connsiteX47" fmla="*/ 425450 w 638175"/>
                <a:gd name="connsiteY47" fmla="*/ 6350 h 835025"/>
                <a:gd name="connsiteX48" fmla="*/ 384175 w 638175"/>
                <a:gd name="connsiteY48" fmla="*/ 0 h 835025"/>
                <a:gd name="connsiteX49" fmla="*/ 334963 w 638175"/>
                <a:gd name="connsiteY49" fmla="*/ 32543 h 835025"/>
                <a:gd name="connsiteX0" fmla="*/ 334963 w 638175"/>
                <a:gd name="connsiteY0" fmla="*/ 32543 h 835025"/>
                <a:gd name="connsiteX1" fmla="*/ 277019 w 638175"/>
                <a:gd name="connsiteY1" fmla="*/ 80962 h 835025"/>
                <a:gd name="connsiteX2" fmla="*/ 269082 w 638175"/>
                <a:gd name="connsiteY2" fmla="*/ 84138 h 835025"/>
                <a:gd name="connsiteX3" fmla="*/ 232062 w 638175"/>
                <a:gd name="connsiteY3" fmla="*/ 116624 h 835025"/>
                <a:gd name="connsiteX4" fmla="*/ 208757 w 638175"/>
                <a:gd name="connsiteY4" fmla="*/ 157162 h 835025"/>
                <a:gd name="connsiteX5" fmla="*/ 212725 w 638175"/>
                <a:gd name="connsiteY5" fmla="*/ 228600 h 835025"/>
                <a:gd name="connsiteX6" fmla="*/ 218281 w 638175"/>
                <a:gd name="connsiteY6" fmla="*/ 304006 h 835025"/>
                <a:gd name="connsiteX7" fmla="*/ 222250 w 638175"/>
                <a:gd name="connsiteY7" fmla="*/ 355600 h 835025"/>
                <a:gd name="connsiteX8" fmla="*/ 224919 w 638175"/>
                <a:gd name="connsiteY8" fmla="*/ 430950 h 835025"/>
                <a:gd name="connsiteX9" fmla="*/ 215900 w 638175"/>
                <a:gd name="connsiteY9" fmla="*/ 523875 h 835025"/>
                <a:gd name="connsiteX10" fmla="*/ 180975 w 638175"/>
                <a:gd name="connsiteY10" fmla="*/ 555625 h 835025"/>
                <a:gd name="connsiteX11" fmla="*/ 123825 w 638175"/>
                <a:gd name="connsiteY11" fmla="*/ 593725 h 835025"/>
                <a:gd name="connsiteX12" fmla="*/ 53975 w 638175"/>
                <a:gd name="connsiteY12" fmla="*/ 647700 h 835025"/>
                <a:gd name="connsiteX13" fmla="*/ 28575 w 638175"/>
                <a:gd name="connsiteY13" fmla="*/ 685800 h 835025"/>
                <a:gd name="connsiteX14" fmla="*/ 0 w 638175"/>
                <a:gd name="connsiteY14" fmla="*/ 736600 h 835025"/>
                <a:gd name="connsiteX15" fmla="*/ 19050 w 638175"/>
                <a:gd name="connsiteY15" fmla="*/ 771525 h 835025"/>
                <a:gd name="connsiteX16" fmla="*/ 58738 w 638175"/>
                <a:gd name="connsiteY16" fmla="*/ 736600 h 835025"/>
                <a:gd name="connsiteX17" fmla="*/ 43944 w 638175"/>
                <a:gd name="connsiteY17" fmla="*/ 747656 h 835025"/>
                <a:gd name="connsiteX18" fmla="*/ 88106 w 638175"/>
                <a:gd name="connsiteY18" fmla="*/ 732631 h 835025"/>
                <a:gd name="connsiteX19" fmla="*/ 74612 w 638175"/>
                <a:gd name="connsiteY19" fmla="*/ 788988 h 835025"/>
                <a:gd name="connsiteX20" fmla="*/ 91568 w 638175"/>
                <a:gd name="connsiteY20" fmla="*/ 795281 h 835025"/>
                <a:gd name="connsiteX21" fmla="*/ 139700 w 638175"/>
                <a:gd name="connsiteY21" fmla="*/ 765175 h 835025"/>
                <a:gd name="connsiteX22" fmla="*/ 136525 w 638175"/>
                <a:gd name="connsiteY22" fmla="*/ 812800 h 835025"/>
                <a:gd name="connsiteX23" fmla="*/ 161925 w 638175"/>
                <a:gd name="connsiteY23" fmla="*/ 812800 h 835025"/>
                <a:gd name="connsiteX24" fmla="*/ 177800 w 638175"/>
                <a:gd name="connsiteY24" fmla="*/ 777875 h 835025"/>
                <a:gd name="connsiteX25" fmla="*/ 193675 w 638175"/>
                <a:gd name="connsiteY25" fmla="*/ 797718 h 835025"/>
                <a:gd name="connsiteX26" fmla="*/ 193675 w 638175"/>
                <a:gd name="connsiteY26" fmla="*/ 835025 h 835025"/>
                <a:gd name="connsiteX27" fmla="*/ 201106 w 638175"/>
                <a:gd name="connsiteY27" fmla="*/ 821475 h 835025"/>
                <a:gd name="connsiteX28" fmla="*/ 257175 w 638175"/>
                <a:gd name="connsiteY28" fmla="*/ 796925 h 835025"/>
                <a:gd name="connsiteX29" fmla="*/ 304800 w 638175"/>
                <a:gd name="connsiteY29" fmla="*/ 739775 h 835025"/>
                <a:gd name="connsiteX30" fmla="*/ 371475 w 638175"/>
                <a:gd name="connsiteY30" fmla="*/ 673100 h 835025"/>
                <a:gd name="connsiteX31" fmla="*/ 419100 w 638175"/>
                <a:gd name="connsiteY31" fmla="*/ 622300 h 835025"/>
                <a:gd name="connsiteX32" fmla="*/ 448757 w 638175"/>
                <a:gd name="connsiteY32" fmla="*/ 607162 h 835025"/>
                <a:gd name="connsiteX33" fmla="*/ 479425 w 638175"/>
                <a:gd name="connsiteY33" fmla="*/ 593725 h 835025"/>
                <a:gd name="connsiteX34" fmla="*/ 477331 w 638175"/>
                <a:gd name="connsiteY34" fmla="*/ 561918 h 835025"/>
                <a:gd name="connsiteX35" fmla="*/ 466725 w 638175"/>
                <a:gd name="connsiteY35" fmla="*/ 520700 h 835025"/>
                <a:gd name="connsiteX36" fmla="*/ 457200 w 638175"/>
                <a:gd name="connsiteY36" fmla="*/ 492125 h 835025"/>
                <a:gd name="connsiteX37" fmla="*/ 457200 w 638175"/>
                <a:gd name="connsiteY37" fmla="*/ 444500 h 835025"/>
                <a:gd name="connsiteX38" fmla="*/ 466725 w 638175"/>
                <a:gd name="connsiteY38" fmla="*/ 377825 h 835025"/>
                <a:gd name="connsiteX39" fmla="*/ 466725 w 638175"/>
                <a:gd name="connsiteY39" fmla="*/ 314325 h 835025"/>
                <a:gd name="connsiteX40" fmla="*/ 459581 w 638175"/>
                <a:gd name="connsiteY40" fmla="*/ 262731 h 835025"/>
                <a:gd name="connsiteX41" fmla="*/ 453232 w 638175"/>
                <a:gd name="connsiteY41" fmla="*/ 207962 h 835025"/>
                <a:gd name="connsiteX42" fmla="*/ 517525 w 638175"/>
                <a:gd name="connsiteY42" fmla="*/ 165100 h 835025"/>
                <a:gd name="connsiteX43" fmla="*/ 547688 w 638175"/>
                <a:gd name="connsiteY43" fmla="*/ 136525 h 835025"/>
                <a:gd name="connsiteX44" fmla="*/ 581025 w 638175"/>
                <a:gd name="connsiteY44" fmla="*/ 114300 h 835025"/>
                <a:gd name="connsiteX45" fmla="*/ 638175 w 638175"/>
                <a:gd name="connsiteY45" fmla="*/ 88900 h 835025"/>
                <a:gd name="connsiteX46" fmla="*/ 539750 w 638175"/>
                <a:gd name="connsiteY46" fmla="*/ 66675 h 835025"/>
                <a:gd name="connsiteX47" fmla="*/ 473075 w 638175"/>
                <a:gd name="connsiteY47" fmla="*/ 25400 h 835025"/>
                <a:gd name="connsiteX48" fmla="*/ 425450 w 638175"/>
                <a:gd name="connsiteY48" fmla="*/ 6350 h 835025"/>
                <a:gd name="connsiteX49" fmla="*/ 384175 w 638175"/>
                <a:gd name="connsiteY49" fmla="*/ 0 h 835025"/>
                <a:gd name="connsiteX50" fmla="*/ 334963 w 638175"/>
                <a:gd name="connsiteY50" fmla="*/ 32543 h 835025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58738 w 638175"/>
                <a:gd name="connsiteY16" fmla="*/ 736600 h 842906"/>
                <a:gd name="connsiteX17" fmla="*/ 43944 w 638175"/>
                <a:gd name="connsiteY17" fmla="*/ 747656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5025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58738 w 638175"/>
                <a:gd name="connsiteY16" fmla="*/ 736600 h 842906"/>
                <a:gd name="connsiteX17" fmla="*/ 43944 w 638175"/>
                <a:gd name="connsiteY17" fmla="*/ 747656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0262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58738 w 638175"/>
                <a:gd name="connsiteY16" fmla="*/ 736600 h 842906"/>
                <a:gd name="connsiteX17" fmla="*/ 43944 w 638175"/>
                <a:gd name="connsiteY17" fmla="*/ 747656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0262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43944 w 638175"/>
                <a:gd name="connsiteY16" fmla="*/ 747656 h 842906"/>
                <a:gd name="connsiteX17" fmla="*/ 88106 w 638175"/>
                <a:gd name="connsiteY17" fmla="*/ 732631 h 842906"/>
                <a:gd name="connsiteX18" fmla="*/ 74612 w 638175"/>
                <a:gd name="connsiteY18" fmla="*/ 788988 h 842906"/>
                <a:gd name="connsiteX19" fmla="*/ 91568 w 638175"/>
                <a:gd name="connsiteY19" fmla="*/ 795281 h 842906"/>
                <a:gd name="connsiteX20" fmla="*/ 139700 w 638175"/>
                <a:gd name="connsiteY20" fmla="*/ 765175 h 842906"/>
                <a:gd name="connsiteX21" fmla="*/ 136525 w 638175"/>
                <a:gd name="connsiteY21" fmla="*/ 812800 h 842906"/>
                <a:gd name="connsiteX22" fmla="*/ 161925 w 638175"/>
                <a:gd name="connsiteY22" fmla="*/ 812800 h 842906"/>
                <a:gd name="connsiteX23" fmla="*/ 177800 w 638175"/>
                <a:gd name="connsiteY23" fmla="*/ 777875 h 842906"/>
                <a:gd name="connsiteX24" fmla="*/ 193675 w 638175"/>
                <a:gd name="connsiteY24" fmla="*/ 797718 h 842906"/>
                <a:gd name="connsiteX25" fmla="*/ 193675 w 638175"/>
                <a:gd name="connsiteY25" fmla="*/ 830262 h 842906"/>
                <a:gd name="connsiteX26" fmla="*/ 215393 w 638175"/>
                <a:gd name="connsiteY26" fmla="*/ 842906 h 842906"/>
                <a:gd name="connsiteX27" fmla="*/ 257175 w 638175"/>
                <a:gd name="connsiteY27" fmla="*/ 796925 h 842906"/>
                <a:gd name="connsiteX28" fmla="*/ 304800 w 638175"/>
                <a:gd name="connsiteY28" fmla="*/ 739775 h 842906"/>
                <a:gd name="connsiteX29" fmla="*/ 371475 w 638175"/>
                <a:gd name="connsiteY29" fmla="*/ 673100 h 842906"/>
                <a:gd name="connsiteX30" fmla="*/ 419100 w 638175"/>
                <a:gd name="connsiteY30" fmla="*/ 622300 h 842906"/>
                <a:gd name="connsiteX31" fmla="*/ 448757 w 638175"/>
                <a:gd name="connsiteY31" fmla="*/ 607162 h 842906"/>
                <a:gd name="connsiteX32" fmla="*/ 479425 w 638175"/>
                <a:gd name="connsiteY32" fmla="*/ 593725 h 842906"/>
                <a:gd name="connsiteX33" fmla="*/ 477331 w 638175"/>
                <a:gd name="connsiteY33" fmla="*/ 561918 h 842906"/>
                <a:gd name="connsiteX34" fmla="*/ 466725 w 638175"/>
                <a:gd name="connsiteY34" fmla="*/ 520700 h 842906"/>
                <a:gd name="connsiteX35" fmla="*/ 457200 w 638175"/>
                <a:gd name="connsiteY35" fmla="*/ 492125 h 842906"/>
                <a:gd name="connsiteX36" fmla="*/ 457200 w 638175"/>
                <a:gd name="connsiteY36" fmla="*/ 444500 h 842906"/>
                <a:gd name="connsiteX37" fmla="*/ 466725 w 638175"/>
                <a:gd name="connsiteY37" fmla="*/ 377825 h 842906"/>
                <a:gd name="connsiteX38" fmla="*/ 466725 w 638175"/>
                <a:gd name="connsiteY38" fmla="*/ 314325 h 842906"/>
                <a:gd name="connsiteX39" fmla="*/ 459581 w 638175"/>
                <a:gd name="connsiteY39" fmla="*/ 262731 h 842906"/>
                <a:gd name="connsiteX40" fmla="*/ 453232 w 638175"/>
                <a:gd name="connsiteY40" fmla="*/ 207962 h 842906"/>
                <a:gd name="connsiteX41" fmla="*/ 517525 w 638175"/>
                <a:gd name="connsiteY41" fmla="*/ 165100 h 842906"/>
                <a:gd name="connsiteX42" fmla="*/ 547688 w 638175"/>
                <a:gd name="connsiteY42" fmla="*/ 136525 h 842906"/>
                <a:gd name="connsiteX43" fmla="*/ 581025 w 638175"/>
                <a:gd name="connsiteY43" fmla="*/ 114300 h 842906"/>
                <a:gd name="connsiteX44" fmla="*/ 638175 w 638175"/>
                <a:gd name="connsiteY44" fmla="*/ 88900 h 842906"/>
                <a:gd name="connsiteX45" fmla="*/ 539750 w 638175"/>
                <a:gd name="connsiteY45" fmla="*/ 66675 h 842906"/>
                <a:gd name="connsiteX46" fmla="*/ 473075 w 638175"/>
                <a:gd name="connsiteY46" fmla="*/ 25400 h 842906"/>
                <a:gd name="connsiteX47" fmla="*/ 425450 w 638175"/>
                <a:gd name="connsiteY47" fmla="*/ 6350 h 842906"/>
                <a:gd name="connsiteX48" fmla="*/ 384175 w 638175"/>
                <a:gd name="connsiteY48" fmla="*/ 0 h 842906"/>
                <a:gd name="connsiteX49" fmla="*/ 334963 w 638175"/>
                <a:gd name="connsiteY49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9050 w 638175"/>
                <a:gd name="connsiteY15" fmla="*/ 771525 h 842906"/>
                <a:gd name="connsiteX16" fmla="*/ 48707 w 638175"/>
                <a:gd name="connsiteY16" fmla="*/ 754800 h 842906"/>
                <a:gd name="connsiteX17" fmla="*/ 88106 w 638175"/>
                <a:gd name="connsiteY17" fmla="*/ 732631 h 842906"/>
                <a:gd name="connsiteX18" fmla="*/ 74612 w 638175"/>
                <a:gd name="connsiteY18" fmla="*/ 788988 h 842906"/>
                <a:gd name="connsiteX19" fmla="*/ 91568 w 638175"/>
                <a:gd name="connsiteY19" fmla="*/ 795281 h 842906"/>
                <a:gd name="connsiteX20" fmla="*/ 139700 w 638175"/>
                <a:gd name="connsiteY20" fmla="*/ 765175 h 842906"/>
                <a:gd name="connsiteX21" fmla="*/ 136525 w 638175"/>
                <a:gd name="connsiteY21" fmla="*/ 812800 h 842906"/>
                <a:gd name="connsiteX22" fmla="*/ 161925 w 638175"/>
                <a:gd name="connsiteY22" fmla="*/ 812800 h 842906"/>
                <a:gd name="connsiteX23" fmla="*/ 177800 w 638175"/>
                <a:gd name="connsiteY23" fmla="*/ 777875 h 842906"/>
                <a:gd name="connsiteX24" fmla="*/ 193675 w 638175"/>
                <a:gd name="connsiteY24" fmla="*/ 797718 h 842906"/>
                <a:gd name="connsiteX25" fmla="*/ 193675 w 638175"/>
                <a:gd name="connsiteY25" fmla="*/ 830262 h 842906"/>
                <a:gd name="connsiteX26" fmla="*/ 215393 w 638175"/>
                <a:gd name="connsiteY26" fmla="*/ 842906 h 842906"/>
                <a:gd name="connsiteX27" fmla="*/ 257175 w 638175"/>
                <a:gd name="connsiteY27" fmla="*/ 796925 h 842906"/>
                <a:gd name="connsiteX28" fmla="*/ 304800 w 638175"/>
                <a:gd name="connsiteY28" fmla="*/ 739775 h 842906"/>
                <a:gd name="connsiteX29" fmla="*/ 371475 w 638175"/>
                <a:gd name="connsiteY29" fmla="*/ 673100 h 842906"/>
                <a:gd name="connsiteX30" fmla="*/ 419100 w 638175"/>
                <a:gd name="connsiteY30" fmla="*/ 622300 h 842906"/>
                <a:gd name="connsiteX31" fmla="*/ 448757 w 638175"/>
                <a:gd name="connsiteY31" fmla="*/ 607162 h 842906"/>
                <a:gd name="connsiteX32" fmla="*/ 479425 w 638175"/>
                <a:gd name="connsiteY32" fmla="*/ 593725 h 842906"/>
                <a:gd name="connsiteX33" fmla="*/ 477331 w 638175"/>
                <a:gd name="connsiteY33" fmla="*/ 561918 h 842906"/>
                <a:gd name="connsiteX34" fmla="*/ 466725 w 638175"/>
                <a:gd name="connsiteY34" fmla="*/ 520700 h 842906"/>
                <a:gd name="connsiteX35" fmla="*/ 457200 w 638175"/>
                <a:gd name="connsiteY35" fmla="*/ 492125 h 842906"/>
                <a:gd name="connsiteX36" fmla="*/ 457200 w 638175"/>
                <a:gd name="connsiteY36" fmla="*/ 444500 h 842906"/>
                <a:gd name="connsiteX37" fmla="*/ 466725 w 638175"/>
                <a:gd name="connsiteY37" fmla="*/ 377825 h 842906"/>
                <a:gd name="connsiteX38" fmla="*/ 466725 w 638175"/>
                <a:gd name="connsiteY38" fmla="*/ 314325 h 842906"/>
                <a:gd name="connsiteX39" fmla="*/ 459581 w 638175"/>
                <a:gd name="connsiteY39" fmla="*/ 262731 h 842906"/>
                <a:gd name="connsiteX40" fmla="*/ 453232 w 638175"/>
                <a:gd name="connsiteY40" fmla="*/ 207962 h 842906"/>
                <a:gd name="connsiteX41" fmla="*/ 517525 w 638175"/>
                <a:gd name="connsiteY41" fmla="*/ 165100 h 842906"/>
                <a:gd name="connsiteX42" fmla="*/ 547688 w 638175"/>
                <a:gd name="connsiteY42" fmla="*/ 136525 h 842906"/>
                <a:gd name="connsiteX43" fmla="*/ 581025 w 638175"/>
                <a:gd name="connsiteY43" fmla="*/ 114300 h 842906"/>
                <a:gd name="connsiteX44" fmla="*/ 638175 w 638175"/>
                <a:gd name="connsiteY44" fmla="*/ 88900 h 842906"/>
                <a:gd name="connsiteX45" fmla="*/ 539750 w 638175"/>
                <a:gd name="connsiteY45" fmla="*/ 66675 h 842906"/>
                <a:gd name="connsiteX46" fmla="*/ 473075 w 638175"/>
                <a:gd name="connsiteY46" fmla="*/ 25400 h 842906"/>
                <a:gd name="connsiteX47" fmla="*/ 425450 w 638175"/>
                <a:gd name="connsiteY47" fmla="*/ 6350 h 842906"/>
                <a:gd name="connsiteX48" fmla="*/ 384175 w 638175"/>
                <a:gd name="connsiteY48" fmla="*/ 0 h 842906"/>
                <a:gd name="connsiteX49" fmla="*/ 334963 w 638175"/>
                <a:gd name="connsiteY49" fmla="*/ 32543 h 842906"/>
                <a:gd name="connsiteX0" fmla="*/ 334963 w 638175"/>
                <a:gd name="connsiteY0" fmla="*/ 32543 h 842906"/>
                <a:gd name="connsiteX1" fmla="*/ 277019 w 638175"/>
                <a:gd name="connsiteY1" fmla="*/ 80962 h 842906"/>
                <a:gd name="connsiteX2" fmla="*/ 269082 w 638175"/>
                <a:gd name="connsiteY2" fmla="*/ 84138 h 842906"/>
                <a:gd name="connsiteX3" fmla="*/ 232062 w 638175"/>
                <a:gd name="connsiteY3" fmla="*/ 116624 h 842906"/>
                <a:gd name="connsiteX4" fmla="*/ 208757 w 638175"/>
                <a:gd name="connsiteY4" fmla="*/ 157162 h 842906"/>
                <a:gd name="connsiteX5" fmla="*/ 212725 w 638175"/>
                <a:gd name="connsiteY5" fmla="*/ 228600 h 842906"/>
                <a:gd name="connsiteX6" fmla="*/ 218281 w 638175"/>
                <a:gd name="connsiteY6" fmla="*/ 304006 h 842906"/>
                <a:gd name="connsiteX7" fmla="*/ 222250 w 638175"/>
                <a:gd name="connsiteY7" fmla="*/ 355600 h 842906"/>
                <a:gd name="connsiteX8" fmla="*/ 224919 w 638175"/>
                <a:gd name="connsiteY8" fmla="*/ 430950 h 842906"/>
                <a:gd name="connsiteX9" fmla="*/ 215900 w 638175"/>
                <a:gd name="connsiteY9" fmla="*/ 523875 h 842906"/>
                <a:gd name="connsiteX10" fmla="*/ 180975 w 638175"/>
                <a:gd name="connsiteY10" fmla="*/ 555625 h 842906"/>
                <a:gd name="connsiteX11" fmla="*/ 123825 w 638175"/>
                <a:gd name="connsiteY11" fmla="*/ 593725 h 842906"/>
                <a:gd name="connsiteX12" fmla="*/ 53975 w 638175"/>
                <a:gd name="connsiteY12" fmla="*/ 647700 h 842906"/>
                <a:gd name="connsiteX13" fmla="*/ 28575 w 638175"/>
                <a:gd name="connsiteY13" fmla="*/ 685800 h 842906"/>
                <a:gd name="connsiteX14" fmla="*/ 0 w 638175"/>
                <a:gd name="connsiteY14" fmla="*/ 736600 h 842906"/>
                <a:gd name="connsiteX15" fmla="*/ 12988 w 638175"/>
                <a:gd name="connsiteY15" fmla="*/ 752417 h 842906"/>
                <a:gd name="connsiteX16" fmla="*/ 19050 w 638175"/>
                <a:gd name="connsiteY16" fmla="*/ 771525 h 842906"/>
                <a:gd name="connsiteX17" fmla="*/ 48707 w 638175"/>
                <a:gd name="connsiteY17" fmla="*/ 754800 h 842906"/>
                <a:gd name="connsiteX18" fmla="*/ 88106 w 638175"/>
                <a:gd name="connsiteY18" fmla="*/ 732631 h 842906"/>
                <a:gd name="connsiteX19" fmla="*/ 74612 w 638175"/>
                <a:gd name="connsiteY19" fmla="*/ 788988 h 842906"/>
                <a:gd name="connsiteX20" fmla="*/ 91568 w 638175"/>
                <a:gd name="connsiteY20" fmla="*/ 795281 h 842906"/>
                <a:gd name="connsiteX21" fmla="*/ 139700 w 638175"/>
                <a:gd name="connsiteY21" fmla="*/ 765175 h 842906"/>
                <a:gd name="connsiteX22" fmla="*/ 136525 w 638175"/>
                <a:gd name="connsiteY22" fmla="*/ 812800 h 842906"/>
                <a:gd name="connsiteX23" fmla="*/ 161925 w 638175"/>
                <a:gd name="connsiteY23" fmla="*/ 812800 h 842906"/>
                <a:gd name="connsiteX24" fmla="*/ 177800 w 638175"/>
                <a:gd name="connsiteY24" fmla="*/ 777875 h 842906"/>
                <a:gd name="connsiteX25" fmla="*/ 193675 w 638175"/>
                <a:gd name="connsiteY25" fmla="*/ 797718 h 842906"/>
                <a:gd name="connsiteX26" fmla="*/ 193675 w 638175"/>
                <a:gd name="connsiteY26" fmla="*/ 830262 h 842906"/>
                <a:gd name="connsiteX27" fmla="*/ 215393 w 638175"/>
                <a:gd name="connsiteY27" fmla="*/ 842906 h 842906"/>
                <a:gd name="connsiteX28" fmla="*/ 257175 w 638175"/>
                <a:gd name="connsiteY28" fmla="*/ 796925 h 842906"/>
                <a:gd name="connsiteX29" fmla="*/ 304800 w 638175"/>
                <a:gd name="connsiteY29" fmla="*/ 739775 h 842906"/>
                <a:gd name="connsiteX30" fmla="*/ 371475 w 638175"/>
                <a:gd name="connsiteY30" fmla="*/ 673100 h 842906"/>
                <a:gd name="connsiteX31" fmla="*/ 419100 w 638175"/>
                <a:gd name="connsiteY31" fmla="*/ 622300 h 842906"/>
                <a:gd name="connsiteX32" fmla="*/ 448757 w 638175"/>
                <a:gd name="connsiteY32" fmla="*/ 607162 h 842906"/>
                <a:gd name="connsiteX33" fmla="*/ 479425 w 638175"/>
                <a:gd name="connsiteY33" fmla="*/ 593725 h 842906"/>
                <a:gd name="connsiteX34" fmla="*/ 477331 w 638175"/>
                <a:gd name="connsiteY34" fmla="*/ 561918 h 842906"/>
                <a:gd name="connsiteX35" fmla="*/ 466725 w 638175"/>
                <a:gd name="connsiteY35" fmla="*/ 520700 h 842906"/>
                <a:gd name="connsiteX36" fmla="*/ 457200 w 638175"/>
                <a:gd name="connsiteY36" fmla="*/ 492125 h 842906"/>
                <a:gd name="connsiteX37" fmla="*/ 457200 w 638175"/>
                <a:gd name="connsiteY37" fmla="*/ 444500 h 842906"/>
                <a:gd name="connsiteX38" fmla="*/ 466725 w 638175"/>
                <a:gd name="connsiteY38" fmla="*/ 377825 h 842906"/>
                <a:gd name="connsiteX39" fmla="*/ 466725 w 638175"/>
                <a:gd name="connsiteY39" fmla="*/ 314325 h 842906"/>
                <a:gd name="connsiteX40" fmla="*/ 459581 w 638175"/>
                <a:gd name="connsiteY40" fmla="*/ 262731 h 842906"/>
                <a:gd name="connsiteX41" fmla="*/ 453232 w 638175"/>
                <a:gd name="connsiteY41" fmla="*/ 207962 h 842906"/>
                <a:gd name="connsiteX42" fmla="*/ 517525 w 638175"/>
                <a:gd name="connsiteY42" fmla="*/ 165100 h 842906"/>
                <a:gd name="connsiteX43" fmla="*/ 547688 w 638175"/>
                <a:gd name="connsiteY43" fmla="*/ 136525 h 842906"/>
                <a:gd name="connsiteX44" fmla="*/ 581025 w 638175"/>
                <a:gd name="connsiteY44" fmla="*/ 114300 h 842906"/>
                <a:gd name="connsiteX45" fmla="*/ 638175 w 638175"/>
                <a:gd name="connsiteY45" fmla="*/ 88900 h 842906"/>
                <a:gd name="connsiteX46" fmla="*/ 539750 w 638175"/>
                <a:gd name="connsiteY46" fmla="*/ 66675 h 842906"/>
                <a:gd name="connsiteX47" fmla="*/ 473075 w 638175"/>
                <a:gd name="connsiteY47" fmla="*/ 25400 h 842906"/>
                <a:gd name="connsiteX48" fmla="*/ 425450 w 638175"/>
                <a:gd name="connsiteY48" fmla="*/ 6350 h 842906"/>
                <a:gd name="connsiteX49" fmla="*/ 384175 w 638175"/>
                <a:gd name="connsiteY49" fmla="*/ 0 h 842906"/>
                <a:gd name="connsiteX50" fmla="*/ 334963 w 638175"/>
                <a:gd name="connsiteY50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74663 w 633413"/>
                <a:gd name="connsiteY33" fmla="*/ 593725 h 842906"/>
                <a:gd name="connsiteX34" fmla="*/ 472569 w 633413"/>
                <a:gd name="connsiteY34" fmla="*/ 561918 h 842906"/>
                <a:gd name="connsiteX35" fmla="*/ 461963 w 633413"/>
                <a:gd name="connsiteY35" fmla="*/ 520700 h 842906"/>
                <a:gd name="connsiteX36" fmla="*/ 452438 w 633413"/>
                <a:gd name="connsiteY36" fmla="*/ 492125 h 842906"/>
                <a:gd name="connsiteX37" fmla="*/ 452438 w 633413"/>
                <a:gd name="connsiteY37" fmla="*/ 444500 h 842906"/>
                <a:gd name="connsiteX38" fmla="*/ 461963 w 633413"/>
                <a:gd name="connsiteY38" fmla="*/ 377825 h 842906"/>
                <a:gd name="connsiteX39" fmla="*/ 461963 w 633413"/>
                <a:gd name="connsiteY39" fmla="*/ 314325 h 842906"/>
                <a:gd name="connsiteX40" fmla="*/ 454819 w 633413"/>
                <a:gd name="connsiteY40" fmla="*/ 262731 h 842906"/>
                <a:gd name="connsiteX41" fmla="*/ 448470 w 633413"/>
                <a:gd name="connsiteY41" fmla="*/ 207962 h 842906"/>
                <a:gd name="connsiteX42" fmla="*/ 512763 w 633413"/>
                <a:gd name="connsiteY42" fmla="*/ 165100 h 842906"/>
                <a:gd name="connsiteX43" fmla="*/ 542926 w 633413"/>
                <a:gd name="connsiteY43" fmla="*/ 136525 h 842906"/>
                <a:gd name="connsiteX44" fmla="*/ 576263 w 633413"/>
                <a:gd name="connsiteY44" fmla="*/ 114300 h 842906"/>
                <a:gd name="connsiteX45" fmla="*/ 633413 w 633413"/>
                <a:gd name="connsiteY45" fmla="*/ 88900 h 842906"/>
                <a:gd name="connsiteX46" fmla="*/ 534988 w 633413"/>
                <a:gd name="connsiteY46" fmla="*/ 66675 h 842906"/>
                <a:gd name="connsiteX47" fmla="*/ 468313 w 633413"/>
                <a:gd name="connsiteY47" fmla="*/ 25400 h 842906"/>
                <a:gd name="connsiteX48" fmla="*/ 420688 w 633413"/>
                <a:gd name="connsiteY48" fmla="*/ 6350 h 842906"/>
                <a:gd name="connsiteX49" fmla="*/ 379413 w 633413"/>
                <a:gd name="connsiteY49" fmla="*/ 0 h 842906"/>
                <a:gd name="connsiteX50" fmla="*/ 330201 w 633413"/>
                <a:gd name="connsiteY50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74663 w 633413"/>
                <a:gd name="connsiteY33" fmla="*/ 593725 h 842906"/>
                <a:gd name="connsiteX34" fmla="*/ 467806 w 633413"/>
                <a:gd name="connsiteY34" fmla="*/ 550011 h 842906"/>
                <a:gd name="connsiteX35" fmla="*/ 461963 w 633413"/>
                <a:gd name="connsiteY35" fmla="*/ 520700 h 842906"/>
                <a:gd name="connsiteX36" fmla="*/ 452438 w 633413"/>
                <a:gd name="connsiteY36" fmla="*/ 492125 h 842906"/>
                <a:gd name="connsiteX37" fmla="*/ 452438 w 633413"/>
                <a:gd name="connsiteY37" fmla="*/ 444500 h 842906"/>
                <a:gd name="connsiteX38" fmla="*/ 461963 w 633413"/>
                <a:gd name="connsiteY38" fmla="*/ 377825 h 842906"/>
                <a:gd name="connsiteX39" fmla="*/ 461963 w 633413"/>
                <a:gd name="connsiteY39" fmla="*/ 314325 h 842906"/>
                <a:gd name="connsiteX40" fmla="*/ 454819 w 633413"/>
                <a:gd name="connsiteY40" fmla="*/ 262731 h 842906"/>
                <a:gd name="connsiteX41" fmla="*/ 448470 w 633413"/>
                <a:gd name="connsiteY41" fmla="*/ 207962 h 842906"/>
                <a:gd name="connsiteX42" fmla="*/ 512763 w 633413"/>
                <a:gd name="connsiteY42" fmla="*/ 165100 h 842906"/>
                <a:gd name="connsiteX43" fmla="*/ 542926 w 633413"/>
                <a:gd name="connsiteY43" fmla="*/ 136525 h 842906"/>
                <a:gd name="connsiteX44" fmla="*/ 576263 w 633413"/>
                <a:gd name="connsiteY44" fmla="*/ 114300 h 842906"/>
                <a:gd name="connsiteX45" fmla="*/ 633413 w 633413"/>
                <a:gd name="connsiteY45" fmla="*/ 88900 h 842906"/>
                <a:gd name="connsiteX46" fmla="*/ 534988 w 633413"/>
                <a:gd name="connsiteY46" fmla="*/ 66675 h 842906"/>
                <a:gd name="connsiteX47" fmla="*/ 468313 w 633413"/>
                <a:gd name="connsiteY47" fmla="*/ 25400 h 842906"/>
                <a:gd name="connsiteX48" fmla="*/ 420688 w 633413"/>
                <a:gd name="connsiteY48" fmla="*/ 6350 h 842906"/>
                <a:gd name="connsiteX49" fmla="*/ 379413 w 633413"/>
                <a:gd name="connsiteY49" fmla="*/ 0 h 842906"/>
                <a:gd name="connsiteX50" fmla="*/ 330201 w 633413"/>
                <a:gd name="connsiteY50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74663 w 633413"/>
                <a:gd name="connsiteY33" fmla="*/ 593725 h 842906"/>
                <a:gd name="connsiteX34" fmla="*/ 472569 w 633413"/>
                <a:gd name="connsiteY34" fmla="*/ 569061 h 842906"/>
                <a:gd name="connsiteX35" fmla="*/ 467806 w 633413"/>
                <a:gd name="connsiteY35" fmla="*/ 550011 h 842906"/>
                <a:gd name="connsiteX36" fmla="*/ 461963 w 633413"/>
                <a:gd name="connsiteY36" fmla="*/ 520700 h 842906"/>
                <a:gd name="connsiteX37" fmla="*/ 452438 w 633413"/>
                <a:gd name="connsiteY37" fmla="*/ 492125 h 842906"/>
                <a:gd name="connsiteX38" fmla="*/ 452438 w 633413"/>
                <a:gd name="connsiteY38" fmla="*/ 444500 h 842906"/>
                <a:gd name="connsiteX39" fmla="*/ 461963 w 633413"/>
                <a:gd name="connsiteY39" fmla="*/ 377825 h 842906"/>
                <a:gd name="connsiteX40" fmla="*/ 461963 w 633413"/>
                <a:gd name="connsiteY40" fmla="*/ 314325 h 842906"/>
                <a:gd name="connsiteX41" fmla="*/ 454819 w 633413"/>
                <a:gd name="connsiteY41" fmla="*/ 262731 h 842906"/>
                <a:gd name="connsiteX42" fmla="*/ 448470 w 633413"/>
                <a:gd name="connsiteY42" fmla="*/ 207962 h 842906"/>
                <a:gd name="connsiteX43" fmla="*/ 512763 w 633413"/>
                <a:gd name="connsiteY43" fmla="*/ 165100 h 842906"/>
                <a:gd name="connsiteX44" fmla="*/ 542926 w 633413"/>
                <a:gd name="connsiteY44" fmla="*/ 136525 h 842906"/>
                <a:gd name="connsiteX45" fmla="*/ 576263 w 633413"/>
                <a:gd name="connsiteY45" fmla="*/ 114300 h 842906"/>
                <a:gd name="connsiteX46" fmla="*/ 633413 w 633413"/>
                <a:gd name="connsiteY46" fmla="*/ 88900 h 842906"/>
                <a:gd name="connsiteX47" fmla="*/ 534988 w 633413"/>
                <a:gd name="connsiteY47" fmla="*/ 66675 h 842906"/>
                <a:gd name="connsiteX48" fmla="*/ 468313 w 633413"/>
                <a:gd name="connsiteY48" fmla="*/ 25400 h 842906"/>
                <a:gd name="connsiteX49" fmla="*/ 420688 w 633413"/>
                <a:gd name="connsiteY49" fmla="*/ 6350 h 842906"/>
                <a:gd name="connsiteX50" fmla="*/ 379413 w 633413"/>
                <a:gd name="connsiteY50" fmla="*/ 0 h 842906"/>
                <a:gd name="connsiteX51" fmla="*/ 330201 w 633413"/>
                <a:gd name="connsiteY51" fmla="*/ 32543 h 842906"/>
                <a:gd name="connsiteX0" fmla="*/ 330201 w 633413"/>
                <a:gd name="connsiteY0" fmla="*/ 32543 h 842906"/>
                <a:gd name="connsiteX1" fmla="*/ 272257 w 633413"/>
                <a:gd name="connsiteY1" fmla="*/ 80962 h 842906"/>
                <a:gd name="connsiteX2" fmla="*/ 264320 w 633413"/>
                <a:gd name="connsiteY2" fmla="*/ 84138 h 842906"/>
                <a:gd name="connsiteX3" fmla="*/ 227300 w 633413"/>
                <a:gd name="connsiteY3" fmla="*/ 116624 h 842906"/>
                <a:gd name="connsiteX4" fmla="*/ 203995 w 633413"/>
                <a:gd name="connsiteY4" fmla="*/ 157162 h 842906"/>
                <a:gd name="connsiteX5" fmla="*/ 207963 w 633413"/>
                <a:gd name="connsiteY5" fmla="*/ 228600 h 842906"/>
                <a:gd name="connsiteX6" fmla="*/ 213519 w 633413"/>
                <a:gd name="connsiteY6" fmla="*/ 304006 h 842906"/>
                <a:gd name="connsiteX7" fmla="*/ 217488 w 633413"/>
                <a:gd name="connsiteY7" fmla="*/ 355600 h 842906"/>
                <a:gd name="connsiteX8" fmla="*/ 220157 w 633413"/>
                <a:gd name="connsiteY8" fmla="*/ 430950 h 842906"/>
                <a:gd name="connsiteX9" fmla="*/ 211138 w 633413"/>
                <a:gd name="connsiteY9" fmla="*/ 523875 h 842906"/>
                <a:gd name="connsiteX10" fmla="*/ 176213 w 633413"/>
                <a:gd name="connsiteY10" fmla="*/ 555625 h 842906"/>
                <a:gd name="connsiteX11" fmla="*/ 119063 w 633413"/>
                <a:gd name="connsiteY11" fmla="*/ 593725 h 842906"/>
                <a:gd name="connsiteX12" fmla="*/ 49213 w 633413"/>
                <a:gd name="connsiteY12" fmla="*/ 647700 h 842906"/>
                <a:gd name="connsiteX13" fmla="*/ 23813 w 633413"/>
                <a:gd name="connsiteY13" fmla="*/ 685800 h 842906"/>
                <a:gd name="connsiteX14" fmla="*/ 0 w 633413"/>
                <a:gd name="connsiteY14" fmla="*/ 731837 h 842906"/>
                <a:gd name="connsiteX15" fmla="*/ 8226 w 633413"/>
                <a:gd name="connsiteY15" fmla="*/ 752417 h 842906"/>
                <a:gd name="connsiteX16" fmla="*/ 14288 w 633413"/>
                <a:gd name="connsiteY16" fmla="*/ 771525 h 842906"/>
                <a:gd name="connsiteX17" fmla="*/ 43945 w 633413"/>
                <a:gd name="connsiteY17" fmla="*/ 754800 h 842906"/>
                <a:gd name="connsiteX18" fmla="*/ 83344 w 633413"/>
                <a:gd name="connsiteY18" fmla="*/ 732631 h 842906"/>
                <a:gd name="connsiteX19" fmla="*/ 69850 w 633413"/>
                <a:gd name="connsiteY19" fmla="*/ 788988 h 842906"/>
                <a:gd name="connsiteX20" fmla="*/ 86806 w 633413"/>
                <a:gd name="connsiteY20" fmla="*/ 795281 h 842906"/>
                <a:gd name="connsiteX21" fmla="*/ 134938 w 633413"/>
                <a:gd name="connsiteY21" fmla="*/ 765175 h 842906"/>
                <a:gd name="connsiteX22" fmla="*/ 131763 w 633413"/>
                <a:gd name="connsiteY22" fmla="*/ 812800 h 842906"/>
                <a:gd name="connsiteX23" fmla="*/ 157163 w 633413"/>
                <a:gd name="connsiteY23" fmla="*/ 812800 h 842906"/>
                <a:gd name="connsiteX24" fmla="*/ 173038 w 633413"/>
                <a:gd name="connsiteY24" fmla="*/ 777875 h 842906"/>
                <a:gd name="connsiteX25" fmla="*/ 188913 w 633413"/>
                <a:gd name="connsiteY25" fmla="*/ 797718 h 842906"/>
                <a:gd name="connsiteX26" fmla="*/ 188913 w 633413"/>
                <a:gd name="connsiteY26" fmla="*/ 830262 h 842906"/>
                <a:gd name="connsiteX27" fmla="*/ 210631 w 633413"/>
                <a:gd name="connsiteY27" fmla="*/ 842906 h 842906"/>
                <a:gd name="connsiteX28" fmla="*/ 252413 w 633413"/>
                <a:gd name="connsiteY28" fmla="*/ 796925 h 842906"/>
                <a:gd name="connsiteX29" fmla="*/ 300038 w 633413"/>
                <a:gd name="connsiteY29" fmla="*/ 739775 h 842906"/>
                <a:gd name="connsiteX30" fmla="*/ 366713 w 633413"/>
                <a:gd name="connsiteY30" fmla="*/ 673100 h 842906"/>
                <a:gd name="connsiteX31" fmla="*/ 414338 w 633413"/>
                <a:gd name="connsiteY31" fmla="*/ 622300 h 842906"/>
                <a:gd name="connsiteX32" fmla="*/ 443995 w 633413"/>
                <a:gd name="connsiteY32" fmla="*/ 607162 h 842906"/>
                <a:gd name="connsiteX33" fmla="*/ 467519 w 633413"/>
                <a:gd name="connsiteY33" fmla="*/ 591344 h 842906"/>
                <a:gd name="connsiteX34" fmla="*/ 472569 w 633413"/>
                <a:gd name="connsiteY34" fmla="*/ 569061 h 842906"/>
                <a:gd name="connsiteX35" fmla="*/ 467806 w 633413"/>
                <a:gd name="connsiteY35" fmla="*/ 550011 h 842906"/>
                <a:gd name="connsiteX36" fmla="*/ 461963 w 633413"/>
                <a:gd name="connsiteY36" fmla="*/ 520700 h 842906"/>
                <a:gd name="connsiteX37" fmla="*/ 452438 w 633413"/>
                <a:gd name="connsiteY37" fmla="*/ 492125 h 842906"/>
                <a:gd name="connsiteX38" fmla="*/ 452438 w 633413"/>
                <a:gd name="connsiteY38" fmla="*/ 444500 h 842906"/>
                <a:gd name="connsiteX39" fmla="*/ 461963 w 633413"/>
                <a:gd name="connsiteY39" fmla="*/ 377825 h 842906"/>
                <a:gd name="connsiteX40" fmla="*/ 461963 w 633413"/>
                <a:gd name="connsiteY40" fmla="*/ 314325 h 842906"/>
                <a:gd name="connsiteX41" fmla="*/ 454819 w 633413"/>
                <a:gd name="connsiteY41" fmla="*/ 262731 h 842906"/>
                <a:gd name="connsiteX42" fmla="*/ 448470 w 633413"/>
                <a:gd name="connsiteY42" fmla="*/ 207962 h 842906"/>
                <a:gd name="connsiteX43" fmla="*/ 512763 w 633413"/>
                <a:gd name="connsiteY43" fmla="*/ 165100 h 842906"/>
                <a:gd name="connsiteX44" fmla="*/ 542926 w 633413"/>
                <a:gd name="connsiteY44" fmla="*/ 136525 h 842906"/>
                <a:gd name="connsiteX45" fmla="*/ 576263 w 633413"/>
                <a:gd name="connsiteY45" fmla="*/ 114300 h 842906"/>
                <a:gd name="connsiteX46" fmla="*/ 633413 w 633413"/>
                <a:gd name="connsiteY46" fmla="*/ 88900 h 842906"/>
                <a:gd name="connsiteX47" fmla="*/ 534988 w 633413"/>
                <a:gd name="connsiteY47" fmla="*/ 66675 h 842906"/>
                <a:gd name="connsiteX48" fmla="*/ 468313 w 633413"/>
                <a:gd name="connsiteY48" fmla="*/ 25400 h 842906"/>
                <a:gd name="connsiteX49" fmla="*/ 420688 w 633413"/>
                <a:gd name="connsiteY49" fmla="*/ 6350 h 842906"/>
                <a:gd name="connsiteX50" fmla="*/ 379413 w 633413"/>
                <a:gd name="connsiteY50" fmla="*/ 0 h 842906"/>
                <a:gd name="connsiteX51" fmla="*/ 330201 w 633413"/>
                <a:gd name="connsiteY51" fmla="*/ 32543 h 84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33413" h="842906">
                  <a:moveTo>
                    <a:pt x="330201" y="32543"/>
                  </a:moveTo>
                  <a:cubicBezTo>
                    <a:pt x="338668" y="32543"/>
                    <a:pt x="283237" y="72363"/>
                    <a:pt x="272257" y="80962"/>
                  </a:cubicBezTo>
                  <a:cubicBezTo>
                    <a:pt x="261277" y="89561"/>
                    <a:pt x="273797" y="75813"/>
                    <a:pt x="264320" y="84138"/>
                  </a:cubicBezTo>
                  <a:cubicBezTo>
                    <a:pt x="254843" y="92463"/>
                    <a:pt x="237354" y="104453"/>
                    <a:pt x="227300" y="116624"/>
                  </a:cubicBezTo>
                  <a:cubicBezTo>
                    <a:pt x="217246" y="128795"/>
                    <a:pt x="205234" y="140881"/>
                    <a:pt x="203995" y="157162"/>
                  </a:cubicBezTo>
                  <a:lnTo>
                    <a:pt x="207963" y="228600"/>
                  </a:lnTo>
                  <a:lnTo>
                    <a:pt x="213519" y="304006"/>
                  </a:lnTo>
                  <a:lnTo>
                    <a:pt x="217488" y="355600"/>
                  </a:lnTo>
                  <a:cubicBezTo>
                    <a:pt x="214409" y="386273"/>
                    <a:pt x="223236" y="400277"/>
                    <a:pt x="220157" y="430950"/>
                  </a:cubicBezTo>
                  <a:lnTo>
                    <a:pt x="211138" y="523875"/>
                  </a:lnTo>
                  <a:lnTo>
                    <a:pt x="176213" y="555625"/>
                  </a:lnTo>
                  <a:lnTo>
                    <a:pt x="119063" y="593725"/>
                  </a:lnTo>
                  <a:lnTo>
                    <a:pt x="49213" y="647700"/>
                  </a:lnTo>
                  <a:lnTo>
                    <a:pt x="23813" y="685800"/>
                  </a:lnTo>
                  <a:lnTo>
                    <a:pt x="0" y="731837"/>
                  </a:lnTo>
                  <a:lnTo>
                    <a:pt x="8226" y="752417"/>
                  </a:lnTo>
                  <a:lnTo>
                    <a:pt x="14288" y="771525"/>
                  </a:lnTo>
                  <a:lnTo>
                    <a:pt x="43945" y="754800"/>
                  </a:lnTo>
                  <a:lnTo>
                    <a:pt x="83344" y="732631"/>
                  </a:lnTo>
                  <a:lnTo>
                    <a:pt x="69850" y="788988"/>
                  </a:lnTo>
                  <a:lnTo>
                    <a:pt x="86806" y="795281"/>
                  </a:lnTo>
                  <a:lnTo>
                    <a:pt x="134938" y="765175"/>
                  </a:lnTo>
                  <a:lnTo>
                    <a:pt x="131763" y="812800"/>
                  </a:lnTo>
                  <a:lnTo>
                    <a:pt x="157163" y="812800"/>
                  </a:lnTo>
                  <a:lnTo>
                    <a:pt x="173038" y="777875"/>
                  </a:lnTo>
                  <a:lnTo>
                    <a:pt x="188913" y="797718"/>
                  </a:lnTo>
                  <a:lnTo>
                    <a:pt x="188913" y="830262"/>
                  </a:lnTo>
                  <a:lnTo>
                    <a:pt x="210631" y="842906"/>
                  </a:lnTo>
                  <a:lnTo>
                    <a:pt x="252413" y="796925"/>
                  </a:lnTo>
                  <a:lnTo>
                    <a:pt x="300038" y="739775"/>
                  </a:lnTo>
                  <a:lnTo>
                    <a:pt x="366713" y="673100"/>
                  </a:lnTo>
                  <a:lnTo>
                    <a:pt x="414338" y="622300"/>
                  </a:lnTo>
                  <a:lnTo>
                    <a:pt x="443995" y="607162"/>
                  </a:lnTo>
                  <a:lnTo>
                    <a:pt x="467519" y="591344"/>
                  </a:lnTo>
                  <a:lnTo>
                    <a:pt x="472569" y="569061"/>
                  </a:lnTo>
                  <a:lnTo>
                    <a:pt x="467806" y="550011"/>
                  </a:lnTo>
                  <a:lnTo>
                    <a:pt x="461963" y="520700"/>
                  </a:lnTo>
                  <a:lnTo>
                    <a:pt x="452438" y="492125"/>
                  </a:lnTo>
                  <a:lnTo>
                    <a:pt x="452438" y="444500"/>
                  </a:lnTo>
                  <a:lnTo>
                    <a:pt x="461963" y="377825"/>
                  </a:lnTo>
                  <a:cubicBezTo>
                    <a:pt x="461963" y="356658"/>
                    <a:pt x="463154" y="333507"/>
                    <a:pt x="461963" y="314325"/>
                  </a:cubicBezTo>
                  <a:cubicBezTo>
                    <a:pt x="460772" y="295143"/>
                    <a:pt x="457200" y="279929"/>
                    <a:pt x="454819" y="262731"/>
                  </a:cubicBezTo>
                  <a:lnTo>
                    <a:pt x="448470" y="207962"/>
                  </a:lnTo>
                  <a:lnTo>
                    <a:pt x="512763" y="165100"/>
                  </a:lnTo>
                  <a:lnTo>
                    <a:pt x="542926" y="136525"/>
                  </a:lnTo>
                  <a:cubicBezTo>
                    <a:pt x="549276" y="129117"/>
                    <a:pt x="561182" y="122237"/>
                    <a:pt x="576263" y="114300"/>
                  </a:cubicBezTo>
                  <a:cubicBezTo>
                    <a:pt x="591344" y="106363"/>
                    <a:pt x="614363" y="97367"/>
                    <a:pt x="633413" y="88900"/>
                  </a:cubicBezTo>
                  <a:lnTo>
                    <a:pt x="534988" y="66675"/>
                  </a:lnTo>
                  <a:lnTo>
                    <a:pt x="468313" y="25400"/>
                  </a:lnTo>
                  <a:lnTo>
                    <a:pt x="420688" y="6350"/>
                  </a:lnTo>
                  <a:lnTo>
                    <a:pt x="379413" y="0"/>
                  </a:lnTo>
                  <a:lnTo>
                    <a:pt x="330201" y="3254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1413826" y="3697932"/>
              <a:ext cx="1594007" cy="889051"/>
            </a:xfrm>
            <a:custGeom>
              <a:avLst/>
              <a:gdLst>
                <a:gd name="connsiteX0" fmla="*/ 1612900 w 1612900"/>
                <a:gd name="connsiteY0" fmla="*/ 254000 h 825500"/>
                <a:gd name="connsiteX1" fmla="*/ 1536700 w 1612900"/>
                <a:gd name="connsiteY1" fmla="*/ 419100 h 825500"/>
                <a:gd name="connsiteX2" fmla="*/ 1447800 w 1612900"/>
                <a:gd name="connsiteY2" fmla="*/ 546100 h 825500"/>
                <a:gd name="connsiteX3" fmla="*/ 1295400 w 1612900"/>
                <a:gd name="connsiteY3" fmla="*/ 673100 h 825500"/>
                <a:gd name="connsiteX4" fmla="*/ 1092200 w 1612900"/>
                <a:gd name="connsiteY4" fmla="*/ 825500 h 825500"/>
                <a:gd name="connsiteX5" fmla="*/ 1066800 w 1612900"/>
                <a:gd name="connsiteY5" fmla="*/ 825500 h 825500"/>
                <a:gd name="connsiteX6" fmla="*/ 939800 w 1612900"/>
                <a:gd name="connsiteY6" fmla="*/ 749300 h 825500"/>
                <a:gd name="connsiteX7" fmla="*/ 838200 w 1612900"/>
                <a:gd name="connsiteY7" fmla="*/ 698500 h 825500"/>
                <a:gd name="connsiteX8" fmla="*/ 685800 w 1612900"/>
                <a:gd name="connsiteY8" fmla="*/ 647700 h 825500"/>
                <a:gd name="connsiteX9" fmla="*/ 685800 w 1612900"/>
                <a:gd name="connsiteY9" fmla="*/ 647700 h 825500"/>
                <a:gd name="connsiteX10" fmla="*/ 685800 w 1612900"/>
                <a:gd name="connsiteY10" fmla="*/ 469900 h 825500"/>
                <a:gd name="connsiteX11" fmla="*/ 762000 w 1612900"/>
                <a:gd name="connsiteY11" fmla="*/ 266700 h 825500"/>
                <a:gd name="connsiteX12" fmla="*/ 584200 w 1612900"/>
                <a:gd name="connsiteY12" fmla="*/ 393700 h 825500"/>
                <a:gd name="connsiteX13" fmla="*/ 266700 w 1612900"/>
                <a:gd name="connsiteY13" fmla="*/ 533400 h 825500"/>
                <a:gd name="connsiteX14" fmla="*/ 190500 w 1612900"/>
                <a:gd name="connsiteY14" fmla="*/ 482600 h 825500"/>
                <a:gd name="connsiteX15" fmla="*/ 76200 w 1612900"/>
                <a:gd name="connsiteY15" fmla="*/ 431800 h 825500"/>
                <a:gd name="connsiteX16" fmla="*/ 12700 w 1612900"/>
                <a:gd name="connsiteY16" fmla="*/ 381000 h 825500"/>
                <a:gd name="connsiteX17" fmla="*/ 0 w 1612900"/>
                <a:gd name="connsiteY17" fmla="*/ 355600 h 825500"/>
                <a:gd name="connsiteX18" fmla="*/ 88900 w 1612900"/>
                <a:gd name="connsiteY18" fmla="*/ 254000 h 825500"/>
                <a:gd name="connsiteX19" fmla="*/ 139700 w 1612900"/>
                <a:gd name="connsiteY19" fmla="*/ 215900 h 825500"/>
                <a:gd name="connsiteX20" fmla="*/ 292100 w 1612900"/>
                <a:gd name="connsiteY20" fmla="*/ 127000 h 825500"/>
                <a:gd name="connsiteX21" fmla="*/ 431800 w 1612900"/>
                <a:gd name="connsiteY21" fmla="*/ 63500 h 825500"/>
                <a:gd name="connsiteX22" fmla="*/ 533400 w 1612900"/>
                <a:gd name="connsiteY22" fmla="*/ 25400 h 825500"/>
                <a:gd name="connsiteX23" fmla="*/ 584200 w 1612900"/>
                <a:gd name="connsiteY23" fmla="*/ 0 h 825500"/>
                <a:gd name="connsiteX24" fmla="*/ 762000 w 1612900"/>
                <a:gd name="connsiteY24" fmla="*/ 63500 h 825500"/>
                <a:gd name="connsiteX25" fmla="*/ 965200 w 1612900"/>
                <a:gd name="connsiteY25" fmla="*/ 114300 h 825500"/>
                <a:gd name="connsiteX26" fmla="*/ 1054100 w 1612900"/>
                <a:gd name="connsiteY26" fmla="*/ 127000 h 825500"/>
                <a:gd name="connsiteX27" fmla="*/ 1206500 w 1612900"/>
                <a:gd name="connsiteY27" fmla="*/ 152400 h 825500"/>
                <a:gd name="connsiteX28" fmla="*/ 1333500 w 1612900"/>
                <a:gd name="connsiteY28" fmla="*/ 165100 h 825500"/>
                <a:gd name="connsiteX29" fmla="*/ 1612900 w 1612900"/>
                <a:gd name="connsiteY29" fmla="*/ 254000 h 825500"/>
                <a:gd name="connsiteX0" fmla="*/ 1612900 w 1612900"/>
                <a:gd name="connsiteY0" fmla="*/ 254000 h 825500"/>
                <a:gd name="connsiteX1" fmla="*/ 1536700 w 1612900"/>
                <a:gd name="connsiteY1" fmla="*/ 419100 h 825500"/>
                <a:gd name="connsiteX2" fmla="*/ 1447800 w 1612900"/>
                <a:gd name="connsiteY2" fmla="*/ 546100 h 825500"/>
                <a:gd name="connsiteX3" fmla="*/ 1295400 w 1612900"/>
                <a:gd name="connsiteY3" fmla="*/ 673100 h 825500"/>
                <a:gd name="connsiteX4" fmla="*/ 1092200 w 1612900"/>
                <a:gd name="connsiteY4" fmla="*/ 825500 h 825500"/>
                <a:gd name="connsiteX5" fmla="*/ 1066800 w 1612900"/>
                <a:gd name="connsiteY5" fmla="*/ 825500 h 825500"/>
                <a:gd name="connsiteX6" fmla="*/ 939800 w 1612900"/>
                <a:gd name="connsiteY6" fmla="*/ 749300 h 825500"/>
                <a:gd name="connsiteX7" fmla="*/ 838200 w 1612900"/>
                <a:gd name="connsiteY7" fmla="*/ 698500 h 825500"/>
                <a:gd name="connsiteX8" fmla="*/ 685800 w 1612900"/>
                <a:gd name="connsiteY8" fmla="*/ 647700 h 825500"/>
                <a:gd name="connsiteX9" fmla="*/ 628650 w 1612900"/>
                <a:gd name="connsiteY9" fmla="*/ 622300 h 825500"/>
                <a:gd name="connsiteX10" fmla="*/ 685800 w 1612900"/>
                <a:gd name="connsiteY10" fmla="*/ 469900 h 825500"/>
                <a:gd name="connsiteX11" fmla="*/ 762000 w 1612900"/>
                <a:gd name="connsiteY11" fmla="*/ 266700 h 825500"/>
                <a:gd name="connsiteX12" fmla="*/ 584200 w 1612900"/>
                <a:gd name="connsiteY12" fmla="*/ 393700 h 825500"/>
                <a:gd name="connsiteX13" fmla="*/ 266700 w 1612900"/>
                <a:gd name="connsiteY13" fmla="*/ 533400 h 825500"/>
                <a:gd name="connsiteX14" fmla="*/ 190500 w 1612900"/>
                <a:gd name="connsiteY14" fmla="*/ 482600 h 825500"/>
                <a:gd name="connsiteX15" fmla="*/ 76200 w 1612900"/>
                <a:gd name="connsiteY15" fmla="*/ 431800 h 825500"/>
                <a:gd name="connsiteX16" fmla="*/ 12700 w 1612900"/>
                <a:gd name="connsiteY16" fmla="*/ 381000 h 825500"/>
                <a:gd name="connsiteX17" fmla="*/ 0 w 1612900"/>
                <a:gd name="connsiteY17" fmla="*/ 355600 h 825500"/>
                <a:gd name="connsiteX18" fmla="*/ 88900 w 1612900"/>
                <a:gd name="connsiteY18" fmla="*/ 254000 h 825500"/>
                <a:gd name="connsiteX19" fmla="*/ 139700 w 1612900"/>
                <a:gd name="connsiteY19" fmla="*/ 215900 h 825500"/>
                <a:gd name="connsiteX20" fmla="*/ 292100 w 1612900"/>
                <a:gd name="connsiteY20" fmla="*/ 127000 h 825500"/>
                <a:gd name="connsiteX21" fmla="*/ 431800 w 1612900"/>
                <a:gd name="connsiteY21" fmla="*/ 63500 h 825500"/>
                <a:gd name="connsiteX22" fmla="*/ 533400 w 1612900"/>
                <a:gd name="connsiteY22" fmla="*/ 25400 h 825500"/>
                <a:gd name="connsiteX23" fmla="*/ 584200 w 1612900"/>
                <a:gd name="connsiteY23" fmla="*/ 0 h 825500"/>
                <a:gd name="connsiteX24" fmla="*/ 762000 w 1612900"/>
                <a:gd name="connsiteY24" fmla="*/ 63500 h 825500"/>
                <a:gd name="connsiteX25" fmla="*/ 965200 w 1612900"/>
                <a:gd name="connsiteY25" fmla="*/ 114300 h 825500"/>
                <a:gd name="connsiteX26" fmla="*/ 1054100 w 1612900"/>
                <a:gd name="connsiteY26" fmla="*/ 127000 h 825500"/>
                <a:gd name="connsiteX27" fmla="*/ 1206500 w 1612900"/>
                <a:gd name="connsiteY27" fmla="*/ 152400 h 825500"/>
                <a:gd name="connsiteX28" fmla="*/ 1333500 w 1612900"/>
                <a:gd name="connsiteY28" fmla="*/ 165100 h 825500"/>
                <a:gd name="connsiteX29" fmla="*/ 1612900 w 1612900"/>
                <a:gd name="connsiteY29" fmla="*/ 254000 h 825500"/>
                <a:gd name="connsiteX0" fmla="*/ 1612900 w 1612900"/>
                <a:gd name="connsiteY0" fmla="*/ 254000 h 825500"/>
                <a:gd name="connsiteX1" fmla="*/ 1536700 w 1612900"/>
                <a:gd name="connsiteY1" fmla="*/ 419100 h 825500"/>
                <a:gd name="connsiteX2" fmla="*/ 1447800 w 1612900"/>
                <a:gd name="connsiteY2" fmla="*/ 546100 h 825500"/>
                <a:gd name="connsiteX3" fmla="*/ 1295400 w 1612900"/>
                <a:gd name="connsiteY3" fmla="*/ 673100 h 825500"/>
                <a:gd name="connsiteX4" fmla="*/ 1092200 w 1612900"/>
                <a:gd name="connsiteY4" fmla="*/ 825500 h 825500"/>
                <a:gd name="connsiteX5" fmla="*/ 1066800 w 1612900"/>
                <a:gd name="connsiteY5" fmla="*/ 825500 h 825500"/>
                <a:gd name="connsiteX6" fmla="*/ 939800 w 1612900"/>
                <a:gd name="connsiteY6" fmla="*/ 749300 h 825500"/>
                <a:gd name="connsiteX7" fmla="*/ 838200 w 1612900"/>
                <a:gd name="connsiteY7" fmla="*/ 698500 h 825500"/>
                <a:gd name="connsiteX8" fmla="*/ 685800 w 1612900"/>
                <a:gd name="connsiteY8" fmla="*/ 647700 h 825500"/>
                <a:gd name="connsiteX9" fmla="*/ 609600 w 1612900"/>
                <a:gd name="connsiteY9" fmla="*/ 641350 h 825500"/>
                <a:gd name="connsiteX10" fmla="*/ 685800 w 1612900"/>
                <a:gd name="connsiteY10" fmla="*/ 469900 h 825500"/>
                <a:gd name="connsiteX11" fmla="*/ 762000 w 1612900"/>
                <a:gd name="connsiteY11" fmla="*/ 266700 h 825500"/>
                <a:gd name="connsiteX12" fmla="*/ 584200 w 1612900"/>
                <a:gd name="connsiteY12" fmla="*/ 393700 h 825500"/>
                <a:gd name="connsiteX13" fmla="*/ 266700 w 1612900"/>
                <a:gd name="connsiteY13" fmla="*/ 533400 h 825500"/>
                <a:gd name="connsiteX14" fmla="*/ 190500 w 1612900"/>
                <a:gd name="connsiteY14" fmla="*/ 482600 h 825500"/>
                <a:gd name="connsiteX15" fmla="*/ 76200 w 1612900"/>
                <a:gd name="connsiteY15" fmla="*/ 431800 h 825500"/>
                <a:gd name="connsiteX16" fmla="*/ 12700 w 1612900"/>
                <a:gd name="connsiteY16" fmla="*/ 381000 h 825500"/>
                <a:gd name="connsiteX17" fmla="*/ 0 w 1612900"/>
                <a:gd name="connsiteY17" fmla="*/ 355600 h 825500"/>
                <a:gd name="connsiteX18" fmla="*/ 88900 w 1612900"/>
                <a:gd name="connsiteY18" fmla="*/ 254000 h 825500"/>
                <a:gd name="connsiteX19" fmla="*/ 139700 w 1612900"/>
                <a:gd name="connsiteY19" fmla="*/ 215900 h 825500"/>
                <a:gd name="connsiteX20" fmla="*/ 292100 w 1612900"/>
                <a:gd name="connsiteY20" fmla="*/ 127000 h 825500"/>
                <a:gd name="connsiteX21" fmla="*/ 431800 w 1612900"/>
                <a:gd name="connsiteY21" fmla="*/ 63500 h 825500"/>
                <a:gd name="connsiteX22" fmla="*/ 533400 w 1612900"/>
                <a:gd name="connsiteY22" fmla="*/ 25400 h 825500"/>
                <a:gd name="connsiteX23" fmla="*/ 584200 w 1612900"/>
                <a:gd name="connsiteY23" fmla="*/ 0 h 825500"/>
                <a:gd name="connsiteX24" fmla="*/ 762000 w 1612900"/>
                <a:gd name="connsiteY24" fmla="*/ 63500 h 825500"/>
                <a:gd name="connsiteX25" fmla="*/ 965200 w 1612900"/>
                <a:gd name="connsiteY25" fmla="*/ 114300 h 825500"/>
                <a:gd name="connsiteX26" fmla="*/ 1054100 w 1612900"/>
                <a:gd name="connsiteY26" fmla="*/ 127000 h 825500"/>
                <a:gd name="connsiteX27" fmla="*/ 1206500 w 1612900"/>
                <a:gd name="connsiteY27" fmla="*/ 152400 h 825500"/>
                <a:gd name="connsiteX28" fmla="*/ 1333500 w 1612900"/>
                <a:gd name="connsiteY28" fmla="*/ 165100 h 825500"/>
                <a:gd name="connsiteX29" fmla="*/ 1612900 w 1612900"/>
                <a:gd name="connsiteY29" fmla="*/ 254000 h 825500"/>
                <a:gd name="connsiteX0" fmla="*/ 1638300 w 1638300"/>
                <a:gd name="connsiteY0" fmla="*/ 254000 h 825500"/>
                <a:gd name="connsiteX1" fmla="*/ 1562100 w 1638300"/>
                <a:gd name="connsiteY1" fmla="*/ 419100 h 825500"/>
                <a:gd name="connsiteX2" fmla="*/ 1473200 w 1638300"/>
                <a:gd name="connsiteY2" fmla="*/ 546100 h 825500"/>
                <a:gd name="connsiteX3" fmla="*/ 1320800 w 1638300"/>
                <a:gd name="connsiteY3" fmla="*/ 673100 h 825500"/>
                <a:gd name="connsiteX4" fmla="*/ 1117600 w 1638300"/>
                <a:gd name="connsiteY4" fmla="*/ 825500 h 825500"/>
                <a:gd name="connsiteX5" fmla="*/ 1092200 w 1638300"/>
                <a:gd name="connsiteY5" fmla="*/ 825500 h 825500"/>
                <a:gd name="connsiteX6" fmla="*/ 965200 w 1638300"/>
                <a:gd name="connsiteY6" fmla="*/ 749300 h 825500"/>
                <a:gd name="connsiteX7" fmla="*/ 863600 w 1638300"/>
                <a:gd name="connsiteY7" fmla="*/ 698500 h 825500"/>
                <a:gd name="connsiteX8" fmla="*/ 711200 w 1638300"/>
                <a:gd name="connsiteY8" fmla="*/ 647700 h 825500"/>
                <a:gd name="connsiteX9" fmla="*/ 635000 w 1638300"/>
                <a:gd name="connsiteY9" fmla="*/ 641350 h 825500"/>
                <a:gd name="connsiteX10" fmla="*/ 711200 w 1638300"/>
                <a:gd name="connsiteY10" fmla="*/ 469900 h 825500"/>
                <a:gd name="connsiteX11" fmla="*/ 787400 w 1638300"/>
                <a:gd name="connsiteY11" fmla="*/ 266700 h 825500"/>
                <a:gd name="connsiteX12" fmla="*/ 609600 w 1638300"/>
                <a:gd name="connsiteY12" fmla="*/ 393700 h 825500"/>
                <a:gd name="connsiteX13" fmla="*/ 292100 w 1638300"/>
                <a:gd name="connsiteY13" fmla="*/ 533400 h 825500"/>
                <a:gd name="connsiteX14" fmla="*/ 215900 w 1638300"/>
                <a:gd name="connsiteY14" fmla="*/ 482600 h 825500"/>
                <a:gd name="connsiteX15" fmla="*/ 101600 w 1638300"/>
                <a:gd name="connsiteY15" fmla="*/ 431800 h 825500"/>
                <a:gd name="connsiteX16" fmla="*/ 38100 w 1638300"/>
                <a:gd name="connsiteY16" fmla="*/ 381000 h 825500"/>
                <a:gd name="connsiteX17" fmla="*/ 0 w 1638300"/>
                <a:gd name="connsiteY17" fmla="*/ 381000 h 825500"/>
                <a:gd name="connsiteX18" fmla="*/ 114300 w 1638300"/>
                <a:gd name="connsiteY18" fmla="*/ 254000 h 825500"/>
                <a:gd name="connsiteX19" fmla="*/ 165100 w 1638300"/>
                <a:gd name="connsiteY19" fmla="*/ 215900 h 825500"/>
                <a:gd name="connsiteX20" fmla="*/ 317500 w 1638300"/>
                <a:gd name="connsiteY20" fmla="*/ 127000 h 825500"/>
                <a:gd name="connsiteX21" fmla="*/ 457200 w 1638300"/>
                <a:gd name="connsiteY21" fmla="*/ 63500 h 825500"/>
                <a:gd name="connsiteX22" fmla="*/ 558800 w 1638300"/>
                <a:gd name="connsiteY22" fmla="*/ 25400 h 825500"/>
                <a:gd name="connsiteX23" fmla="*/ 609600 w 1638300"/>
                <a:gd name="connsiteY23" fmla="*/ 0 h 825500"/>
                <a:gd name="connsiteX24" fmla="*/ 787400 w 1638300"/>
                <a:gd name="connsiteY24" fmla="*/ 63500 h 825500"/>
                <a:gd name="connsiteX25" fmla="*/ 990600 w 1638300"/>
                <a:gd name="connsiteY25" fmla="*/ 114300 h 825500"/>
                <a:gd name="connsiteX26" fmla="*/ 1079500 w 1638300"/>
                <a:gd name="connsiteY26" fmla="*/ 127000 h 825500"/>
                <a:gd name="connsiteX27" fmla="*/ 1231900 w 1638300"/>
                <a:gd name="connsiteY27" fmla="*/ 152400 h 825500"/>
                <a:gd name="connsiteX28" fmla="*/ 1358900 w 1638300"/>
                <a:gd name="connsiteY28" fmla="*/ 165100 h 825500"/>
                <a:gd name="connsiteX29" fmla="*/ 1638300 w 1638300"/>
                <a:gd name="connsiteY29" fmla="*/ 254000 h 825500"/>
                <a:gd name="connsiteX0" fmla="*/ 1638300 w 1638300"/>
                <a:gd name="connsiteY0" fmla="*/ 254000 h 825500"/>
                <a:gd name="connsiteX1" fmla="*/ 1562100 w 1638300"/>
                <a:gd name="connsiteY1" fmla="*/ 419100 h 825500"/>
                <a:gd name="connsiteX2" fmla="*/ 1473200 w 1638300"/>
                <a:gd name="connsiteY2" fmla="*/ 546100 h 825500"/>
                <a:gd name="connsiteX3" fmla="*/ 1320800 w 1638300"/>
                <a:gd name="connsiteY3" fmla="*/ 673100 h 825500"/>
                <a:gd name="connsiteX4" fmla="*/ 1117600 w 1638300"/>
                <a:gd name="connsiteY4" fmla="*/ 825500 h 825500"/>
                <a:gd name="connsiteX5" fmla="*/ 1092200 w 1638300"/>
                <a:gd name="connsiteY5" fmla="*/ 825500 h 825500"/>
                <a:gd name="connsiteX6" fmla="*/ 965200 w 1638300"/>
                <a:gd name="connsiteY6" fmla="*/ 749300 h 825500"/>
                <a:gd name="connsiteX7" fmla="*/ 863600 w 1638300"/>
                <a:gd name="connsiteY7" fmla="*/ 698500 h 825500"/>
                <a:gd name="connsiteX8" fmla="*/ 711200 w 1638300"/>
                <a:gd name="connsiteY8" fmla="*/ 647700 h 825500"/>
                <a:gd name="connsiteX9" fmla="*/ 635000 w 1638300"/>
                <a:gd name="connsiteY9" fmla="*/ 641350 h 825500"/>
                <a:gd name="connsiteX10" fmla="*/ 711200 w 1638300"/>
                <a:gd name="connsiteY10" fmla="*/ 469900 h 825500"/>
                <a:gd name="connsiteX11" fmla="*/ 787400 w 1638300"/>
                <a:gd name="connsiteY11" fmla="*/ 266700 h 825500"/>
                <a:gd name="connsiteX12" fmla="*/ 609600 w 1638300"/>
                <a:gd name="connsiteY12" fmla="*/ 393700 h 825500"/>
                <a:gd name="connsiteX13" fmla="*/ 292100 w 1638300"/>
                <a:gd name="connsiteY13" fmla="*/ 533400 h 825500"/>
                <a:gd name="connsiteX14" fmla="*/ 215900 w 1638300"/>
                <a:gd name="connsiteY14" fmla="*/ 482600 h 825500"/>
                <a:gd name="connsiteX15" fmla="*/ 101600 w 1638300"/>
                <a:gd name="connsiteY15" fmla="*/ 431800 h 825500"/>
                <a:gd name="connsiteX16" fmla="*/ 50800 w 1638300"/>
                <a:gd name="connsiteY16" fmla="*/ 387350 h 825500"/>
                <a:gd name="connsiteX17" fmla="*/ 0 w 1638300"/>
                <a:gd name="connsiteY17" fmla="*/ 381000 h 825500"/>
                <a:gd name="connsiteX18" fmla="*/ 114300 w 1638300"/>
                <a:gd name="connsiteY18" fmla="*/ 254000 h 825500"/>
                <a:gd name="connsiteX19" fmla="*/ 165100 w 1638300"/>
                <a:gd name="connsiteY19" fmla="*/ 215900 h 825500"/>
                <a:gd name="connsiteX20" fmla="*/ 317500 w 1638300"/>
                <a:gd name="connsiteY20" fmla="*/ 127000 h 825500"/>
                <a:gd name="connsiteX21" fmla="*/ 457200 w 1638300"/>
                <a:gd name="connsiteY21" fmla="*/ 63500 h 825500"/>
                <a:gd name="connsiteX22" fmla="*/ 558800 w 1638300"/>
                <a:gd name="connsiteY22" fmla="*/ 25400 h 825500"/>
                <a:gd name="connsiteX23" fmla="*/ 609600 w 1638300"/>
                <a:gd name="connsiteY23" fmla="*/ 0 h 825500"/>
                <a:gd name="connsiteX24" fmla="*/ 787400 w 1638300"/>
                <a:gd name="connsiteY24" fmla="*/ 63500 h 825500"/>
                <a:gd name="connsiteX25" fmla="*/ 990600 w 1638300"/>
                <a:gd name="connsiteY25" fmla="*/ 114300 h 825500"/>
                <a:gd name="connsiteX26" fmla="*/ 1079500 w 1638300"/>
                <a:gd name="connsiteY26" fmla="*/ 127000 h 825500"/>
                <a:gd name="connsiteX27" fmla="*/ 1231900 w 1638300"/>
                <a:gd name="connsiteY27" fmla="*/ 152400 h 825500"/>
                <a:gd name="connsiteX28" fmla="*/ 1358900 w 1638300"/>
                <a:gd name="connsiteY28" fmla="*/ 165100 h 825500"/>
                <a:gd name="connsiteX29" fmla="*/ 1638300 w 1638300"/>
                <a:gd name="connsiteY29" fmla="*/ 254000 h 825500"/>
                <a:gd name="connsiteX0" fmla="*/ 1638300 w 1638300"/>
                <a:gd name="connsiteY0" fmla="*/ 254000 h 825500"/>
                <a:gd name="connsiteX1" fmla="*/ 1562100 w 1638300"/>
                <a:gd name="connsiteY1" fmla="*/ 419100 h 825500"/>
                <a:gd name="connsiteX2" fmla="*/ 1473200 w 1638300"/>
                <a:gd name="connsiteY2" fmla="*/ 546100 h 825500"/>
                <a:gd name="connsiteX3" fmla="*/ 1320800 w 1638300"/>
                <a:gd name="connsiteY3" fmla="*/ 673100 h 825500"/>
                <a:gd name="connsiteX4" fmla="*/ 1117600 w 1638300"/>
                <a:gd name="connsiteY4" fmla="*/ 825500 h 825500"/>
                <a:gd name="connsiteX5" fmla="*/ 1092200 w 1638300"/>
                <a:gd name="connsiteY5" fmla="*/ 825500 h 825500"/>
                <a:gd name="connsiteX6" fmla="*/ 965200 w 1638300"/>
                <a:gd name="connsiteY6" fmla="*/ 749300 h 825500"/>
                <a:gd name="connsiteX7" fmla="*/ 863600 w 1638300"/>
                <a:gd name="connsiteY7" fmla="*/ 698500 h 825500"/>
                <a:gd name="connsiteX8" fmla="*/ 711200 w 1638300"/>
                <a:gd name="connsiteY8" fmla="*/ 647700 h 825500"/>
                <a:gd name="connsiteX9" fmla="*/ 635000 w 1638300"/>
                <a:gd name="connsiteY9" fmla="*/ 641350 h 825500"/>
                <a:gd name="connsiteX10" fmla="*/ 711200 w 1638300"/>
                <a:gd name="connsiteY10" fmla="*/ 469900 h 825500"/>
                <a:gd name="connsiteX11" fmla="*/ 787400 w 1638300"/>
                <a:gd name="connsiteY11" fmla="*/ 266700 h 825500"/>
                <a:gd name="connsiteX12" fmla="*/ 609600 w 1638300"/>
                <a:gd name="connsiteY12" fmla="*/ 393700 h 825500"/>
                <a:gd name="connsiteX13" fmla="*/ 455752 w 1638300"/>
                <a:gd name="connsiteY13" fmla="*/ 597078 h 825500"/>
                <a:gd name="connsiteX14" fmla="*/ 215900 w 1638300"/>
                <a:gd name="connsiteY14" fmla="*/ 482600 h 825500"/>
                <a:gd name="connsiteX15" fmla="*/ 101600 w 1638300"/>
                <a:gd name="connsiteY15" fmla="*/ 431800 h 825500"/>
                <a:gd name="connsiteX16" fmla="*/ 50800 w 1638300"/>
                <a:gd name="connsiteY16" fmla="*/ 387350 h 825500"/>
                <a:gd name="connsiteX17" fmla="*/ 0 w 1638300"/>
                <a:gd name="connsiteY17" fmla="*/ 381000 h 825500"/>
                <a:gd name="connsiteX18" fmla="*/ 114300 w 1638300"/>
                <a:gd name="connsiteY18" fmla="*/ 254000 h 825500"/>
                <a:gd name="connsiteX19" fmla="*/ 165100 w 1638300"/>
                <a:gd name="connsiteY19" fmla="*/ 215900 h 825500"/>
                <a:gd name="connsiteX20" fmla="*/ 317500 w 1638300"/>
                <a:gd name="connsiteY20" fmla="*/ 127000 h 825500"/>
                <a:gd name="connsiteX21" fmla="*/ 457200 w 1638300"/>
                <a:gd name="connsiteY21" fmla="*/ 63500 h 825500"/>
                <a:gd name="connsiteX22" fmla="*/ 558800 w 1638300"/>
                <a:gd name="connsiteY22" fmla="*/ 25400 h 825500"/>
                <a:gd name="connsiteX23" fmla="*/ 609600 w 1638300"/>
                <a:gd name="connsiteY23" fmla="*/ 0 h 825500"/>
                <a:gd name="connsiteX24" fmla="*/ 787400 w 1638300"/>
                <a:gd name="connsiteY24" fmla="*/ 63500 h 825500"/>
                <a:gd name="connsiteX25" fmla="*/ 990600 w 1638300"/>
                <a:gd name="connsiteY25" fmla="*/ 114300 h 825500"/>
                <a:gd name="connsiteX26" fmla="*/ 1079500 w 1638300"/>
                <a:gd name="connsiteY26" fmla="*/ 127000 h 825500"/>
                <a:gd name="connsiteX27" fmla="*/ 1231900 w 1638300"/>
                <a:gd name="connsiteY27" fmla="*/ 152400 h 825500"/>
                <a:gd name="connsiteX28" fmla="*/ 1358900 w 1638300"/>
                <a:gd name="connsiteY28" fmla="*/ 165100 h 825500"/>
                <a:gd name="connsiteX29" fmla="*/ 1638300 w 1638300"/>
                <a:gd name="connsiteY29" fmla="*/ 254000 h 825500"/>
                <a:gd name="connsiteX0" fmla="*/ 1638300 w 1638300"/>
                <a:gd name="connsiteY0" fmla="*/ 254000 h 825500"/>
                <a:gd name="connsiteX1" fmla="*/ 1562100 w 1638300"/>
                <a:gd name="connsiteY1" fmla="*/ 419100 h 825500"/>
                <a:gd name="connsiteX2" fmla="*/ 1473200 w 1638300"/>
                <a:gd name="connsiteY2" fmla="*/ 546100 h 825500"/>
                <a:gd name="connsiteX3" fmla="*/ 1320800 w 1638300"/>
                <a:gd name="connsiteY3" fmla="*/ 673100 h 825500"/>
                <a:gd name="connsiteX4" fmla="*/ 1117600 w 1638300"/>
                <a:gd name="connsiteY4" fmla="*/ 825500 h 825500"/>
                <a:gd name="connsiteX5" fmla="*/ 1092200 w 1638300"/>
                <a:gd name="connsiteY5" fmla="*/ 825500 h 825500"/>
                <a:gd name="connsiteX6" fmla="*/ 965200 w 1638300"/>
                <a:gd name="connsiteY6" fmla="*/ 749300 h 825500"/>
                <a:gd name="connsiteX7" fmla="*/ 863600 w 1638300"/>
                <a:gd name="connsiteY7" fmla="*/ 698500 h 825500"/>
                <a:gd name="connsiteX8" fmla="*/ 711200 w 1638300"/>
                <a:gd name="connsiteY8" fmla="*/ 647700 h 825500"/>
                <a:gd name="connsiteX9" fmla="*/ 635000 w 1638300"/>
                <a:gd name="connsiteY9" fmla="*/ 641350 h 825500"/>
                <a:gd name="connsiteX10" fmla="*/ 711200 w 1638300"/>
                <a:gd name="connsiteY10" fmla="*/ 469900 h 825500"/>
                <a:gd name="connsiteX11" fmla="*/ 787400 w 1638300"/>
                <a:gd name="connsiteY11" fmla="*/ 266700 h 825500"/>
                <a:gd name="connsiteX12" fmla="*/ 609600 w 1638300"/>
                <a:gd name="connsiteY12" fmla="*/ 393700 h 825500"/>
                <a:gd name="connsiteX13" fmla="*/ 455752 w 1638300"/>
                <a:gd name="connsiteY13" fmla="*/ 597078 h 825500"/>
                <a:gd name="connsiteX14" fmla="*/ 215900 w 1638300"/>
                <a:gd name="connsiteY14" fmla="*/ 482600 h 825500"/>
                <a:gd name="connsiteX15" fmla="*/ 201214 w 1638300"/>
                <a:gd name="connsiteY15" fmla="*/ 495478 h 825500"/>
                <a:gd name="connsiteX16" fmla="*/ 50800 w 1638300"/>
                <a:gd name="connsiteY16" fmla="*/ 387350 h 825500"/>
                <a:gd name="connsiteX17" fmla="*/ 0 w 1638300"/>
                <a:gd name="connsiteY17" fmla="*/ 381000 h 825500"/>
                <a:gd name="connsiteX18" fmla="*/ 114300 w 1638300"/>
                <a:gd name="connsiteY18" fmla="*/ 254000 h 825500"/>
                <a:gd name="connsiteX19" fmla="*/ 165100 w 1638300"/>
                <a:gd name="connsiteY19" fmla="*/ 215900 h 825500"/>
                <a:gd name="connsiteX20" fmla="*/ 317500 w 1638300"/>
                <a:gd name="connsiteY20" fmla="*/ 127000 h 825500"/>
                <a:gd name="connsiteX21" fmla="*/ 457200 w 1638300"/>
                <a:gd name="connsiteY21" fmla="*/ 63500 h 825500"/>
                <a:gd name="connsiteX22" fmla="*/ 558800 w 1638300"/>
                <a:gd name="connsiteY22" fmla="*/ 25400 h 825500"/>
                <a:gd name="connsiteX23" fmla="*/ 609600 w 1638300"/>
                <a:gd name="connsiteY23" fmla="*/ 0 h 825500"/>
                <a:gd name="connsiteX24" fmla="*/ 787400 w 1638300"/>
                <a:gd name="connsiteY24" fmla="*/ 63500 h 825500"/>
                <a:gd name="connsiteX25" fmla="*/ 990600 w 1638300"/>
                <a:gd name="connsiteY25" fmla="*/ 114300 h 825500"/>
                <a:gd name="connsiteX26" fmla="*/ 1079500 w 1638300"/>
                <a:gd name="connsiteY26" fmla="*/ 127000 h 825500"/>
                <a:gd name="connsiteX27" fmla="*/ 1231900 w 1638300"/>
                <a:gd name="connsiteY27" fmla="*/ 152400 h 825500"/>
                <a:gd name="connsiteX28" fmla="*/ 1358900 w 1638300"/>
                <a:gd name="connsiteY28" fmla="*/ 165100 h 825500"/>
                <a:gd name="connsiteX29" fmla="*/ 1638300 w 1638300"/>
                <a:gd name="connsiteY29" fmla="*/ 254000 h 825500"/>
                <a:gd name="connsiteX0" fmla="*/ 1638300 w 1638300"/>
                <a:gd name="connsiteY0" fmla="*/ 254000 h 825500"/>
                <a:gd name="connsiteX1" fmla="*/ 1562100 w 1638300"/>
                <a:gd name="connsiteY1" fmla="*/ 419100 h 825500"/>
                <a:gd name="connsiteX2" fmla="*/ 1473200 w 1638300"/>
                <a:gd name="connsiteY2" fmla="*/ 546100 h 825500"/>
                <a:gd name="connsiteX3" fmla="*/ 1320800 w 1638300"/>
                <a:gd name="connsiteY3" fmla="*/ 673100 h 825500"/>
                <a:gd name="connsiteX4" fmla="*/ 1117600 w 1638300"/>
                <a:gd name="connsiteY4" fmla="*/ 825500 h 825500"/>
                <a:gd name="connsiteX5" fmla="*/ 1092200 w 1638300"/>
                <a:gd name="connsiteY5" fmla="*/ 825500 h 825500"/>
                <a:gd name="connsiteX6" fmla="*/ 965200 w 1638300"/>
                <a:gd name="connsiteY6" fmla="*/ 749300 h 825500"/>
                <a:gd name="connsiteX7" fmla="*/ 863600 w 1638300"/>
                <a:gd name="connsiteY7" fmla="*/ 698500 h 825500"/>
                <a:gd name="connsiteX8" fmla="*/ 711200 w 1638300"/>
                <a:gd name="connsiteY8" fmla="*/ 647700 h 825500"/>
                <a:gd name="connsiteX9" fmla="*/ 635000 w 1638300"/>
                <a:gd name="connsiteY9" fmla="*/ 641350 h 825500"/>
                <a:gd name="connsiteX10" fmla="*/ 711200 w 1638300"/>
                <a:gd name="connsiteY10" fmla="*/ 469900 h 825500"/>
                <a:gd name="connsiteX11" fmla="*/ 787400 w 1638300"/>
                <a:gd name="connsiteY11" fmla="*/ 266700 h 825500"/>
                <a:gd name="connsiteX12" fmla="*/ 609600 w 1638300"/>
                <a:gd name="connsiteY12" fmla="*/ 393700 h 825500"/>
                <a:gd name="connsiteX13" fmla="*/ 455752 w 1638300"/>
                <a:gd name="connsiteY13" fmla="*/ 597078 h 825500"/>
                <a:gd name="connsiteX14" fmla="*/ 215900 w 1638300"/>
                <a:gd name="connsiteY14" fmla="*/ 482600 h 825500"/>
                <a:gd name="connsiteX15" fmla="*/ 307944 w 1638300"/>
                <a:gd name="connsiteY15" fmla="*/ 545005 h 825500"/>
                <a:gd name="connsiteX16" fmla="*/ 50800 w 1638300"/>
                <a:gd name="connsiteY16" fmla="*/ 387350 h 825500"/>
                <a:gd name="connsiteX17" fmla="*/ 0 w 1638300"/>
                <a:gd name="connsiteY17" fmla="*/ 381000 h 825500"/>
                <a:gd name="connsiteX18" fmla="*/ 114300 w 1638300"/>
                <a:gd name="connsiteY18" fmla="*/ 254000 h 825500"/>
                <a:gd name="connsiteX19" fmla="*/ 165100 w 1638300"/>
                <a:gd name="connsiteY19" fmla="*/ 215900 h 825500"/>
                <a:gd name="connsiteX20" fmla="*/ 317500 w 1638300"/>
                <a:gd name="connsiteY20" fmla="*/ 127000 h 825500"/>
                <a:gd name="connsiteX21" fmla="*/ 457200 w 1638300"/>
                <a:gd name="connsiteY21" fmla="*/ 63500 h 825500"/>
                <a:gd name="connsiteX22" fmla="*/ 558800 w 1638300"/>
                <a:gd name="connsiteY22" fmla="*/ 25400 h 825500"/>
                <a:gd name="connsiteX23" fmla="*/ 609600 w 1638300"/>
                <a:gd name="connsiteY23" fmla="*/ 0 h 825500"/>
                <a:gd name="connsiteX24" fmla="*/ 787400 w 1638300"/>
                <a:gd name="connsiteY24" fmla="*/ 63500 h 825500"/>
                <a:gd name="connsiteX25" fmla="*/ 990600 w 1638300"/>
                <a:gd name="connsiteY25" fmla="*/ 114300 h 825500"/>
                <a:gd name="connsiteX26" fmla="*/ 1079500 w 1638300"/>
                <a:gd name="connsiteY26" fmla="*/ 127000 h 825500"/>
                <a:gd name="connsiteX27" fmla="*/ 1231900 w 1638300"/>
                <a:gd name="connsiteY27" fmla="*/ 152400 h 825500"/>
                <a:gd name="connsiteX28" fmla="*/ 1358900 w 1638300"/>
                <a:gd name="connsiteY28" fmla="*/ 165100 h 825500"/>
                <a:gd name="connsiteX29" fmla="*/ 1638300 w 1638300"/>
                <a:gd name="connsiteY29" fmla="*/ 254000 h 825500"/>
                <a:gd name="connsiteX0" fmla="*/ 1638300 w 1638300"/>
                <a:gd name="connsiteY0" fmla="*/ 254000 h 825500"/>
                <a:gd name="connsiteX1" fmla="*/ 1562100 w 1638300"/>
                <a:gd name="connsiteY1" fmla="*/ 419100 h 825500"/>
                <a:gd name="connsiteX2" fmla="*/ 1473200 w 1638300"/>
                <a:gd name="connsiteY2" fmla="*/ 546100 h 825500"/>
                <a:gd name="connsiteX3" fmla="*/ 1320800 w 1638300"/>
                <a:gd name="connsiteY3" fmla="*/ 673100 h 825500"/>
                <a:gd name="connsiteX4" fmla="*/ 1117600 w 1638300"/>
                <a:gd name="connsiteY4" fmla="*/ 825500 h 825500"/>
                <a:gd name="connsiteX5" fmla="*/ 1092200 w 1638300"/>
                <a:gd name="connsiteY5" fmla="*/ 825500 h 825500"/>
                <a:gd name="connsiteX6" fmla="*/ 965200 w 1638300"/>
                <a:gd name="connsiteY6" fmla="*/ 749300 h 825500"/>
                <a:gd name="connsiteX7" fmla="*/ 863600 w 1638300"/>
                <a:gd name="connsiteY7" fmla="*/ 698500 h 825500"/>
                <a:gd name="connsiteX8" fmla="*/ 711200 w 1638300"/>
                <a:gd name="connsiteY8" fmla="*/ 647700 h 825500"/>
                <a:gd name="connsiteX9" fmla="*/ 635000 w 1638300"/>
                <a:gd name="connsiteY9" fmla="*/ 641350 h 825500"/>
                <a:gd name="connsiteX10" fmla="*/ 711200 w 1638300"/>
                <a:gd name="connsiteY10" fmla="*/ 469900 h 825500"/>
                <a:gd name="connsiteX11" fmla="*/ 787400 w 1638300"/>
                <a:gd name="connsiteY11" fmla="*/ 266700 h 825500"/>
                <a:gd name="connsiteX12" fmla="*/ 609600 w 1638300"/>
                <a:gd name="connsiteY12" fmla="*/ 393700 h 825500"/>
                <a:gd name="connsiteX13" fmla="*/ 455752 w 1638300"/>
                <a:gd name="connsiteY13" fmla="*/ 597078 h 825500"/>
                <a:gd name="connsiteX14" fmla="*/ 215900 w 1638300"/>
                <a:gd name="connsiteY14" fmla="*/ 482600 h 825500"/>
                <a:gd name="connsiteX15" fmla="*/ 307944 w 1638300"/>
                <a:gd name="connsiteY15" fmla="*/ 545005 h 825500"/>
                <a:gd name="connsiteX16" fmla="*/ 214452 w 1638300"/>
                <a:gd name="connsiteY16" fmla="*/ 479329 h 825500"/>
                <a:gd name="connsiteX17" fmla="*/ 0 w 1638300"/>
                <a:gd name="connsiteY17" fmla="*/ 381000 h 825500"/>
                <a:gd name="connsiteX18" fmla="*/ 114300 w 1638300"/>
                <a:gd name="connsiteY18" fmla="*/ 254000 h 825500"/>
                <a:gd name="connsiteX19" fmla="*/ 165100 w 1638300"/>
                <a:gd name="connsiteY19" fmla="*/ 215900 h 825500"/>
                <a:gd name="connsiteX20" fmla="*/ 317500 w 1638300"/>
                <a:gd name="connsiteY20" fmla="*/ 127000 h 825500"/>
                <a:gd name="connsiteX21" fmla="*/ 457200 w 1638300"/>
                <a:gd name="connsiteY21" fmla="*/ 63500 h 825500"/>
                <a:gd name="connsiteX22" fmla="*/ 558800 w 1638300"/>
                <a:gd name="connsiteY22" fmla="*/ 25400 h 825500"/>
                <a:gd name="connsiteX23" fmla="*/ 609600 w 1638300"/>
                <a:gd name="connsiteY23" fmla="*/ 0 h 825500"/>
                <a:gd name="connsiteX24" fmla="*/ 787400 w 1638300"/>
                <a:gd name="connsiteY24" fmla="*/ 63500 h 825500"/>
                <a:gd name="connsiteX25" fmla="*/ 990600 w 1638300"/>
                <a:gd name="connsiteY25" fmla="*/ 114300 h 825500"/>
                <a:gd name="connsiteX26" fmla="*/ 1079500 w 1638300"/>
                <a:gd name="connsiteY26" fmla="*/ 127000 h 825500"/>
                <a:gd name="connsiteX27" fmla="*/ 1231900 w 1638300"/>
                <a:gd name="connsiteY27" fmla="*/ 152400 h 825500"/>
                <a:gd name="connsiteX28" fmla="*/ 1358900 w 1638300"/>
                <a:gd name="connsiteY28" fmla="*/ 165100 h 825500"/>
                <a:gd name="connsiteX29" fmla="*/ 1638300 w 1638300"/>
                <a:gd name="connsiteY29" fmla="*/ 254000 h 825500"/>
                <a:gd name="connsiteX0" fmla="*/ 1524000 w 1524000"/>
                <a:gd name="connsiteY0" fmla="*/ 254000 h 825500"/>
                <a:gd name="connsiteX1" fmla="*/ 1447800 w 1524000"/>
                <a:gd name="connsiteY1" fmla="*/ 419100 h 825500"/>
                <a:gd name="connsiteX2" fmla="*/ 1358900 w 1524000"/>
                <a:gd name="connsiteY2" fmla="*/ 546100 h 825500"/>
                <a:gd name="connsiteX3" fmla="*/ 1206500 w 1524000"/>
                <a:gd name="connsiteY3" fmla="*/ 673100 h 825500"/>
                <a:gd name="connsiteX4" fmla="*/ 1003300 w 1524000"/>
                <a:gd name="connsiteY4" fmla="*/ 825500 h 825500"/>
                <a:gd name="connsiteX5" fmla="*/ 977900 w 1524000"/>
                <a:gd name="connsiteY5" fmla="*/ 825500 h 825500"/>
                <a:gd name="connsiteX6" fmla="*/ 850900 w 1524000"/>
                <a:gd name="connsiteY6" fmla="*/ 749300 h 825500"/>
                <a:gd name="connsiteX7" fmla="*/ 749300 w 1524000"/>
                <a:gd name="connsiteY7" fmla="*/ 698500 h 825500"/>
                <a:gd name="connsiteX8" fmla="*/ 596900 w 1524000"/>
                <a:gd name="connsiteY8" fmla="*/ 647700 h 825500"/>
                <a:gd name="connsiteX9" fmla="*/ 520700 w 1524000"/>
                <a:gd name="connsiteY9" fmla="*/ 641350 h 825500"/>
                <a:gd name="connsiteX10" fmla="*/ 596900 w 1524000"/>
                <a:gd name="connsiteY10" fmla="*/ 469900 h 825500"/>
                <a:gd name="connsiteX11" fmla="*/ 673100 w 1524000"/>
                <a:gd name="connsiteY11" fmla="*/ 266700 h 825500"/>
                <a:gd name="connsiteX12" fmla="*/ 495300 w 1524000"/>
                <a:gd name="connsiteY12" fmla="*/ 393700 h 825500"/>
                <a:gd name="connsiteX13" fmla="*/ 341452 w 1524000"/>
                <a:gd name="connsiteY13" fmla="*/ 597078 h 825500"/>
                <a:gd name="connsiteX14" fmla="*/ 101600 w 1524000"/>
                <a:gd name="connsiteY14" fmla="*/ 482600 h 825500"/>
                <a:gd name="connsiteX15" fmla="*/ 193644 w 1524000"/>
                <a:gd name="connsiteY15" fmla="*/ 545005 h 825500"/>
                <a:gd name="connsiteX16" fmla="*/ 100152 w 1524000"/>
                <a:gd name="connsiteY16" fmla="*/ 479329 h 825500"/>
                <a:gd name="connsiteX17" fmla="*/ 6660 w 1524000"/>
                <a:gd name="connsiteY17" fmla="*/ 472979 h 825500"/>
                <a:gd name="connsiteX18" fmla="*/ 0 w 1524000"/>
                <a:gd name="connsiteY18" fmla="*/ 254000 h 825500"/>
                <a:gd name="connsiteX19" fmla="*/ 50800 w 1524000"/>
                <a:gd name="connsiteY19" fmla="*/ 215900 h 825500"/>
                <a:gd name="connsiteX20" fmla="*/ 203200 w 1524000"/>
                <a:gd name="connsiteY20" fmla="*/ 127000 h 825500"/>
                <a:gd name="connsiteX21" fmla="*/ 342900 w 1524000"/>
                <a:gd name="connsiteY21" fmla="*/ 63500 h 825500"/>
                <a:gd name="connsiteX22" fmla="*/ 444500 w 1524000"/>
                <a:gd name="connsiteY22" fmla="*/ 25400 h 825500"/>
                <a:gd name="connsiteX23" fmla="*/ 495300 w 1524000"/>
                <a:gd name="connsiteY23" fmla="*/ 0 h 825500"/>
                <a:gd name="connsiteX24" fmla="*/ 673100 w 1524000"/>
                <a:gd name="connsiteY24" fmla="*/ 63500 h 825500"/>
                <a:gd name="connsiteX25" fmla="*/ 876300 w 1524000"/>
                <a:gd name="connsiteY25" fmla="*/ 114300 h 825500"/>
                <a:gd name="connsiteX26" fmla="*/ 965200 w 1524000"/>
                <a:gd name="connsiteY26" fmla="*/ 127000 h 825500"/>
                <a:gd name="connsiteX27" fmla="*/ 1117600 w 1524000"/>
                <a:gd name="connsiteY27" fmla="*/ 152400 h 825500"/>
                <a:gd name="connsiteX28" fmla="*/ 1244600 w 1524000"/>
                <a:gd name="connsiteY28" fmla="*/ 165100 h 825500"/>
                <a:gd name="connsiteX29" fmla="*/ 1524000 w 152400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488640 w 1517340"/>
                <a:gd name="connsiteY12" fmla="*/ 393700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93492 w 1517340"/>
                <a:gd name="connsiteY16" fmla="*/ 479329 h 825500"/>
                <a:gd name="connsiteX17" fmla="*/ 0 w 1517340"/>
                <a:gd name="connsiteY17" fmla="*/ 472979 h 825500"/>
                <a:gd name="connsiteX18" fmla="*/ 57378 w 1517340"/>
                <a:gd name="connsiteY18" fmla="*/ 303527 h 825500"/>
                <a:gd name="connsiteX19" fmla="*/ 44140 w 1517340"/>
                <a:gd name="connsiteY19" fmla="*/ 215900 h 825500"/>
                <a:gd name="connsiteX20" fmla="*/ 196540 w 1517340"/>
                <a:gd name="connsiteY20" fmla="*/ 127000 h 825500"/>
                <a:gd name="connsiteX21" fmla="*/ 336240 w 1517340"/>
                <a:gd name="connsiteY21" fmla="*/ 63500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488640 w 1517340"/>
                <a:gd name="connsiteY12" fmla="*/ 393700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93492 w 1517340"/>
                <a:gd name="connsiteY16" fmla="*/ 479329 h 825500"/>
                <a:gd name="connsiteX17" fmla="*/ 0 w 1517340"/>
                <a:gd name="connsiteY17" fmla="*/ 472979 h 825500"/>
                <a:gd name="connsiteX18" fmla="*/ 57378 w 1517340"/>
                <a:gd name="connsiteY18" fmla="*/ 303527 h 825500"/>
                <a:gd name="connsiteX19" fmla="*/ 136639 w 1517340"/>
                <a:gd name="connsiteY19" fmla="*/ 215900 h 825500"/>
                <a:gd name="connsiteX20" fmla="*/ 196540 w 1517340"/>
                <a:gd name="connsiteY20" fmla="*/ 127000 h 825500"/>
                <a:gd name="connsiteX21" fmla="*/ 336240 w 1517340"/>
                <a:gd name="connsiteY21" fmla="*/ 63500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93492 w 1517340"/>
                <a:gd name="connsiteY16" fmla="*/ 479329 h 825500"/>
                <a:gd name="connsiteX17" fmla="*/ 0 w 1517340"/>
                <a:gd name="connsiteY17" fmla="*/ 472979 h 825500"/>
                <a:gd name="connsiteX18" fmla="*/ 57378 w 1517340"/>
                <a:gd name="connsiteY18" fmla="*/ 303527 h 825500"/>
                <a:gd name="connsiteX19" fmla="*/ 136639 w 1517340"/>
                <a:gd name="connsiteY19" fmla="*/ 215900 h 825500"/>
                <a:gd name="connsiteX20" fmla="*/ 196540 w 1517340"/>
                <a:gd name="connsiteY20" fmla="*/ 127000 h 825500"/>
                <a:gd name="connsiteX21" fmla="*/ 336240 w 1517340"/>
                <a:gd name="connsiteY21" fmla="*/ 63500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93492 w 1517340"/>
                <a:gd name="connsiteY16" fmla="*/ 479329 h 825500"/>
                <a:gd name="connsiteX17" fmla="*/ 0 w 1517340"/>
                <a:gd name="connsiteY17" fmla="*/ 472979 h 825500"/>
                <a:gd name="connsiteX18" fmla="*/ 57378 w 1517340"/>
                <a:gd name="connsiteY18" fmla="*/ 303527 h 825500"/>
                <a:gd name="connsiteX19" fmla="*/ 193562 w 1517340"/>
                <a:gd name="connsiteY19" fmla="*/ 237126 h 825500"/>
                <a:gd name="connsiteX20" fmla="*/ 196540 w 1517340"/>
                <a:gd name="connsiteY20" fmla="*/ 127000 h 825500"/>
                <a:gd name="connsiteX21" fmla="*/ 336240 w 1517340"/>
                <a:gd name="connsiteY21" fmla="*/ 63500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93492 w 1517340"/>
                <a:gd name="connsiteY16" fmla="*/ 479329 h 825500"/>
                <a:gd name="connsiteX17" fmla="*/ 0 w 1517340"/>
                <a:gd name="connsiteY17" fmla="*/ 472979 h 825500"/>
                <a:gd name="connsiteX18" fmla="*/ 57378 w 1517340"/>
                <a:gd name="connsiteY18" fmla="*/ 303527 h 825500"/>
                <a:gd name="connsiteX19" fmla="*/ 193562 w 1517340"/>
                <a:gd name="connsiteY19" fmla="*/ 237126 h 825500"/>
                <a:gd name="connsiteX20" fmla="*/ 281924 w 1517340"/>
                <a:gd name="connsiteY20" fmla="*/ 162376 h 825500"/>
                <a:gd name="connsiteX21" fmla="*/ 336240 w 1517340"/>
                <a:gd name="connsiteY21" fmla="*/ 63500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93492 w 1517340"/>
                <a:gd name="connsiteY16" fmla="*/ 479329 h 825500"/>
                <a:gd name="connsiteX17" fmla="*/ 0 w 1517340"/>
                <a:gd name="connsiteY17" fmla="*/ 472979 h 825500"/>
                <a:gd name="connsiteX18" fmla="*/ 57378 w 1517340"/>
                <a:gd name="connsiteY18" fmla="*/ 303527 h 825500"/>
                <a:gd name="connsiteX19" fmla="*/ 193562 w 1517340"/>
                <a:gd name="connsiteY19" fmla="*/ 237126 h 825500"/>
                <a:gd name="connsiteX20" fmla="*/ 281924 w 1517340"/>
                <a:gd name="connsiteY20" fmla="*/ 162376 h 825500"/>
                <a:gd name="connsiteX21" fmla="*/ 378932 w 1517340"/>
                <a:gd name="connsiteY21" fmla="*/ 77651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93492 w 1517340"/>
                <a:gd name="connsiteY16" fmla="*/ 479329 h 825500"/>
                <a:gd name="connsiteX17" fmla="*/ 0 w 1517340"/>
                <a:gd name="connsiteY17" fmla="*/ 472979 h 825500"/>
                <a:gd name="connsiteX18" fmla="*/ 100070 w 1517340"/>
                <a:gd name="connsiteY18" fmla="*/ 324753 h 825500"/>
                <a:gd name="connsiteX19" fmla="*/ 193562 w 1517340"/>
                <a:gd name="connsiteY19" fmla="*/ 237126 h 825500"/>
                <a:gd name="connsiteX20" fmla="*/ 281924 w 1517340"/>
                <a:gd name="connsiteY20" fmla="*/ 162376 h 825500"/>
                <a:gd name="connsiteX21" fmla="*/ 378932 w 1517340"/>
                <a:gd name="connsiteY21" fmla="*/ 77651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94940 w 1517340"/>
                <a:gd name="connsiteY14" fmla="*/ 482600 h 825500"/>
                <a:gd name="connsiteX15" fmla="*/ 186984 w 1517340"/>
                <a:gd name="connsiteY15" fmla="*/ 545005 h 825500"/>
                <a:gd name="connsiteX16" fmla="*/ 175763 w 1517340"/>
                <a:gd name="connsiteY16" fmla="*/ 450586 h 825500"/>
                <a:gd name="connsiteX17" fmla="*/ 0 w 1517340"/>
                <a:gd name="connsiteY17" fmla="*/ 472979 h 825500"/>
                <a:gd name="connsiteX18" fmla="*/ 100070 w 1517340"/>
                <a:gd name="connsiteY18" fmla="*/ 324753 h 825500"/>
                <a:gd name="connsiteX19" fmla="*/ 193562 w 1517340"/>
                <a:gd name="connsiteY19" fmla="*/ 237126 h 825500"/>
                <a:gd name="connsiteX20" fmla="*/ 281924 w 1517340"/>
                <a:gd name="connsiteY20" fmla="*/ 162376 h 825500"/>
                <a:gd name="connsiteX21" fmla="*/ 378932 w 1517340"/>
                <a:gd name="connsiteY21" fmla="*/ 77651 h 825500"/>
                <a:gd name="connsiteX22" fmla="*/ 437840 w 1517340"/>
                <a:gd name="connsiteY22" fmla="*/ 25400 h 825500"/>
                <a:gd name="connsiteX23" fmla="*/ 488640 w 1517340"/>
                <a:gd name="connsiteY23" fmla="*/ 0 h 825500"/>
                <a:gd name="connsiteX24" fmla="*/ 666440 w 1517340"/>
                <a:gd name="connsiteY24" fmla="*/ 63500 h 825500"/>
                <a:gd name="connsiteX25" fmla="*/ 869640 w 1517340"/>
                <a:gd name="connsiteY25" fmla="*/ 114300 h 825500"/>
                <a:gd name="connsiteX26" fmla="*/ 958540 w 1517340"/>
                <a:gd name="connsiteY26" fmla="*/ 127000 h 825500"/>
                <a:gd name="connsiteX27" fmla="*/ 1110940 w 1517340"/>
                <a:gd name="connsiteY27" fmla="*/ 152400 h 825500"/>
                <a:gd name="connsiteX28" fmla="*/ 1237940 w 1517340"/>
                <a:gd name="connsiteY28" fmla="*/ 165100 h 825500"/>
                <a:gd name="connsiteX29" fmla="*/ 1517340 w 1517340"/>
                <a:gd name="connsiteY29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186984 w 1517340"/>
                <a:gd name="connsiteY14" fmla="*/ 545005 h 825500"/>
                <a:gd name="connsiteX15" fmla="*/ 175763 w 1517340"/>
                <a:gd name="connsiteY15" fmla="*/ 450586 h 825500"/>
                <a:gd name="connsiteX16" fmla="*/ 0 w 1517340"/>
                <a:gd name="connsiteY16" fmla="*/ 472979 h 825500"/>
                <a:gd name="connsiteX17" fmla="*/ 100070 w 1517340"/>
                <a:gd name="connsiteY17" fmla="*/ 324753 h 825500"/>
                <a:gd name="connsiteX18" fmla="*/ 193562 w 1517340"/>
                <a:gd name="connsiteY18" fmla="*/ 237126 h 825500"/>
                <a:gd name="connsiteX19" fmla="*/ 281924 w 1517340"/>
                <a:gd name="connsiteY19" fmla="*/ 162376 h 825500"/>
                <a:gd name="connsiteX20" fmla="*/ 378932 w 1517340"/>
                <a:gd name="connsiteY20" fmla="*/ 77651 h 825500"/>
                <a:gd name="connsiteX21" fmla="*/ 437840 w 1517340"/>
                <a:gd name="connsiteY21" fmla="*/ 25400 h 825500"/>
                <a:gd name="connsiteX22" fmla="*/ 488640 w 1517340"/>
                <a:gd name="connsiteY22" fmla="*/ 0 h 825500"/>
                <a:gd name="connsiteX23" fmla="*/ 666440 w 1517340"/>
                <a:gd name="connsiteY23" fmla="*/ 63500 h 825500"/>
                <a:gd name="connsiteX24" fmla="*/ 869640 w 1517340"/>
                <a:gd name="connsiteY24" fmla="*/ 114300 h 825500"/>
                <a:gd name="connsiteX25" fmla="*/ 958540 w 1517340"/>
                <a:gd name="connsiteY25" fmla="*/ 127000 h 825500"/>
                <a:gd name="connsiteX26" fmla="*/ 1110940 w 1517340"/>
                <a:gd name="connsiteY26" fmla="*/ 152400 h 825500"/>
                <a:gd name="connsiteX27" fmla="*/ 1237940 w 1517340"/>
                <a:gd name="connsiteY27" fmla="*/ 165100 h 825500"/>
                <a:gd name="connsiteX28" fmla="*/ 1517340 w 1517340"/>
                <a:gd name="connsiteY28" fmla="*/ 254000 h 825500"/>
                <a:gd name="connsiteX0" fmla="*/ 1517340 w 1517340"/>
                <a:gd name="connsiteY0" fmla="*/ 254000 h 825500"/>
                <a:gd name="connsiteX1" fmla="*/ 1441140 w 1517340"/>
                <a:gd name="connsiteY1" fmla="*/ 419100 h 825500"/>
                <a:gd name="connsiteX2" fmla="*/ 1352240 w 1517340"/>
                <a:gd name="connsiteY2" fmla="*/ 546100 h 825500"/>
                <a:gd name="connsiteX3" fmla="*/ 1199840 w 1517340"/>
                <a:gd name="connsiteY3" fmla="*/ 673100 h 825500"/>
                <a:gd name="connsiteX4" fmla="*/ 996640 w 1517340"/>
                <a:gd name="connsiteY4" fmla="*/ 825500 h 825500"/>
                <a:gd name="connsiteX5" fmla="*/ 971240 w 1517340"/>
                <a:gd name="connsiteY5" fmla="*/ 825500 h 825500"/>
                <a:gd name="connsiteX6" fmla="*/ 844240 w 1517340"/>
                <a:gd name="connsiteY6" fmla="*/ 749300 h 825500"/>
                <a:gd name="connsiteX7" fmla="*/ 742640 w 1517340"/>
                <a:gd name="connsiteY7" fmla="*/ 698500 h 825500"/>
                <a:gd name="connsiteX8" fmla="*/ 590240 w 1517340"/>
                <a:gd name="connsiteY8" fmla="*/ 647700 h 825500"/>
                <a:gd name="connsiteX9" fmla="*/ 514040 w 1517340"/>
                <a:gd name="connsiteY9" fmla="*/ 641350 h 825500"/>
                <a:gd name="connsiteX10" fmla="*/ 590240 w 1517340"/>
                <a:gd name="connsiteY10" fmla="*/ 469900 h 825500"/>
                <a:gd name="connsiteX11" fmla="*/ 666440 w 1517340"/>
                <a:gd name="connsiteY11" fmla="*/ 266700 h 825500"/>
                <a:gd name="connsiteX12" fmla="*/ 509986 w 1517340"/>
                <a:gd name="connsiteY12" fmla="*/ 443227 h 825500"/>
                <a:gd name="connsiteX13" fmla="*/ 334792 w 1517340"/>
                <a:gd name="connsiteY13" fmla="*/ 597078 h 825500"/>
                <a:gd name="connsiteX14" fmla="*/ 186984 w 1517340"/>
                <a:gd name="connsiteY14" fmla="*/ 545005 h 825500"/>
                <a:gd name="connsiteX15" fmla="*/ 146858 w 1517340"/>
                <a:gd name="connsiteY15" fmla="*/ 525761 h 825500"/>
                <a:gd name="connsiteX16" fmla="*/ 0 w 1517340"/>
                <a:gd name="connsiteY16" fmla="*/ 472979 h 825500"/>
                <a:gd name="connsiteX17" fmla="*/ 100070 w 1517340"/>
                <a:gd name="connsiteY17" fmla="*/ 324753 h 825500"/>
                <a:gd name="connsiteX18" fmla="*/ 193562 w 1517340"/>
                <a:gd name="connsiteY18" fmla="*/ 237126 h 825500"/>
                <a:gd name="connsiteX19" fmla="*/ 281924 w 1517340"/>
                <a:gd name="connsiteY19" fmla="*/ 162376 h 825500"/>
                <a:gd name="connsiteX20" fmla="*/ 378932 w 1517340"/>
                <a:gd name="connsiteY20" fmla="*/ 77651 h 825500"/>
                <a:gd name="connsiteX21" fmla="*/ 437840 w 1517340"/>
                <a:gd name="connsiteY21" fmla="*/ 25400 h 825500"/>
                <a:gd name="connsiteX22" fmla="*/ 488640 w 1517340"/>
                <a:gd name="connsiteY22" fmla="*/ 0 h 825500"/>
                <a:gd name="connsiteX23" fmla="*/ 666440 w 1517340"/>
                <a:gd name="connsiteY23" fmla="*/ 63500 h 825500"/>
                <a:gd name="connsiteX24" fmla="*/ 869640 w 1517340"/>
                <a:gd name="connsiteY24" fmla="*/ 114300 h 825500"/>
                <a:gd name="connsiteX25" fmla="*/ 958540 w 1517340"/>
                <a:gd name="connsiteY25" fmla="*/ 127000 h 825500"/>
                <a:gd name="connsiteX26" fmla="*/ 1110940 w 1517340"/>
                <a:gd name="connsiteY26" fmla="*/ 152400 h 825500"/>
                <a:gd name="connsiteX27" fmla="*/ 1237940 w 1517340"/>
                <a:gd name="connsiteY27" fmla="*/ 165100 h 825500"/>
                <a:gd name="connsiteX28" fmla="*/ 1517340 w 1517340"/>
                <a:gd name="connsiteY28" fmla="*/ 254000 h 825500"/>
                <a:gd name="connsiteX0" fmla="*/ 1488434 w 1488434"/>
                <a:gd name="connsiteY0" fmla="*/ 254000 h 825500"/>
                <a:gd name="connsiteX1" fmla="*/ 1412234 w 1488434"/>
                <a:gd name="connsiteY1" fmla="*/ 419100 h 825500"/>
                <a:gd name="connsiteX2" fmla="*/ 1323334 w 1488434"/>
                <a:gd name="connsiteY2" fmla="*/ 546100 h 825500"/>
                <a:gd name="connsiteX3" fmla="*/ 1170934 w 1488434"/>
                <a:gd name="connsiteY3" fmla="*/ 673100 h 825500"/>
                <a:gd name="connsiteX4" fmla="*/ 967734 w 1488434"/>
                <a:gd name="connsiteY4" fmla="*/ 825500 h 825500"/>
                <a:gd name="connsiteX5" fmla="*/ 942334 w 1488434"/>
                <a:gd name="connsiteY5" fmla="*/ 825500 h 825500"/>
                <a:gd name="connsiteX6" fmla="*/ 815334 w 1488434"/>
                <a:gd name="connsiteY6" fmla="*/ 749300 h 825500"/>
                <a:gd name="connsiteX7" fmla="*/ 713734 w 1488434"/>
                <a:gd name="connsiteY7" fmla="*/ 698500 h 825500"/>
                <a:gd name="connsiteX8" fmla="*/ 561334 w 1488434"/>
                <a:gd name="connsiteY8" fmla="*/ 647700 h 825500"/>
                <a:gd name="connsiteX9" fmla="*/ 485134 w 1488434"/>
                <a:gd name="connsiteY9" fmla="*/ 641350 h 825500"/>
                <a:gd name="connsiteX10" fmla="*/ 561334 w 1488434"/>
                <a:gd name="connsiteY10" fmla="*/ 469900 h 825500"/>
                <a:gd name="connsiteX11" fmla="*/ 637534 w 1488434"/>
                <a:gd name="connsiteY11" fmla="*/ 266700 h 825500"/>
                <a:gd name="connsiteX12" fmla="*/ 481080 w 1488434"/>
                <a:gd name="connsiteY12" fmla="*/ 443227 h 825500"/>
                <a:gd name="connsiteX13" fmla="*/ 305886 w 1488434"/>
                <a:gd name="connsiteY13" fmla="*/ 597078 h 825500"/>
                <a:gd name="connsiteX14" fmla="*/ 158078 w 1488434"/>
                <a:gd name="connsiteY14" fmla="*/ 545005 h 825500"/>
                <a:gd name="connsiteX15" fmla="*/ 117952 w 1488434"/>
                <a:gd name="connsiteY15" fmla="*/ 525761 h 825500"/>
                <a:gd name="connsiteX16" fmla="*/ 0 w 1488434"/>
                <a:gd name="connsiteY16" fmla="*/ 492878 h 825500"/>
                <a:gd name="connsiteX17" fmla="*/ 71164 w 1488434"/>
                <a:gd name="connsiteY17" fmla="*/ 324753 h 825500"/>
                <a:gd name="connsiteX18" fmla="*/ 164656 w 1488434"/>
                <a:gd name="connsiteY18" fmla="*/ 237126 h 825500"/>
                <a:gd name="connsiteX19" fmla="*/ 253018 w 1488434"/>
                <a:gd name="connsiteY19" fmla="*/ 162376 h 825500"/>
                <a:gd name="connsiteX20" fmla="*/ 350026 w 1488434"/>
                <a:gd name="connsiteY20" fmla="*/ 77651 h 825500"/>
                <a:gd name="connsiteX21" fmla="*/ 408934 w 1488434"/>
                <a:gd name="connsiteY21" fmla="*/ 25400 h 825500"/>
                <a:gd name="connsiteX22" fmla="*/ 459734 w 1488434"/>
                <a:gd name="connsiteY22" fmla="*/ 0 h 825500"/>
                <a:gd name="connsiteX23" fmla="*/ 637534 w 1488434"/>
                <a:gd name="connsiteY23" fmla="*/ 63500 h 825500"/>
                <a:gd name="connsiteX24" fmla="*/ 840734 w 1488434"/>
                <a:gd name="connsiteY24" fmla="*/ 114300 h 825500"/>
                <a:gd name="connsiteX25" fmla="*/ 929634 w 1488434"/>
                <a:gd name="connsiteY25" fmla="*/ 127000 h 825500"/>
                <a:gd name="connsiteX26" fmla="*/ 1082034 w 1488434"/>
                <a:gd name="connsiteY26" fmla="*/ 152400 h 825500"/>
                <a:gd name="connsiteX27" fmla="*/ 1209034 w 1488434"/>
                <a:gd name="connsiteY27" fmla="*/ 165100 h 825500"/>
                <a:gd name="connsiteX28" fmla="*/ 1488434 w 1488434"/>
                <a:gd name="connsiteY28" fmla="*/ 254000 h 825500"/>
                <a:gd name="connsiteX0" fmla="*/ 1488434 w 1488434"/>
                <a:gd name="connsiteY0" fmla="*/ 254000 h 825500"/>
                <a:gd name="connsiteX1" fmla="*/ 1412234 w 1488434"/>
                <a:gd name="connsiteY1" fmla="*/ 419100 h 825500"/>
                <a:gd name="connsiteX2" fmla="*/ 1323334 w 1488434"/>
                <a:gd name="connsiteY2" fmla="*/ 546100 h 825500"/>
                <a:gd name="connsiteX3" fmla="*/ 1170934 w 1488434"/>
                <a:gd name="connsiteY3" fmla="*/ 673100 h 825500"/>
                <a:gd name="connsiteX4" fmla="*/ 967734 w 1488434"/>
                <a:gd name="connsiteY4" fmla="*/ 825500 h 825500"/>
                <a:gd name="connsiteX5" fmla="*/ 942334 w 1488434"/>
                <a:gd name="connsiteY5" fmla="*/ 825500 h 825500"/>
                <a:gd name="connsiteX6" fmla="*/ 815334 w 1488434"/>
                <a:gd name="connsiteY6" fmla="*/ 749300 h 825500"/>
                <a:gd name="connsiteX7" fmla="*/ 713734 w 1488434"/>
                <a:gd name="connsiteY7" fmla="*/ 698500 h 825500"/>
                <a:gd name="connsiteX8" fmla="*/ 561334 w 1488434"/>
                <a:gd name="connsiteY8" fmla="*/ 647700 h 825500"/>
                <a:gd name="connsiteX9" fmla="*/ 485134 w 1488434"/>
                <a:gd name="connsiteY9" fmla="*/ 641350 h 825500"/>
                <a:gd name="connsiteX10" fmla="*/ 561334 w 1488434"/>
                <a:gd name="connsiteY10" fmla="*/ 469900 h 825500"/>
                <a:gd name="connsiteX11" fmla="*/ 637534 w 1488434"/>
                <a:gd name="connsiteY11" fmla="*/ 266700 h 825500"/>
                <a:gd name="connsiteX12" fmla="*/ 481080 w 1488434"/>
                <a:gd name="connsiteY12" fmla="*/ 443227 h 825500"/>
                <a:gd name="connsiteX13" fmla="*/ 305886 w 1488434"/>
                <a:gd name="connsiteY13" fmla="*/ 597078 h 825500"/>
                <a:gd name="connsiteX14" fmla="*/ 158078 w 1488434"/>
                <a:gd name="connsiteY14" fmla="*/ 545005 h 825500"/>
                <a:gd name="connsiteX15" fmla="*/ 117952 w 1488434"/>
                <a:gd name="connsiteY15" fmla="*/ 525761 h 825500"/>
                <a:gd name="connsiteX16" fmla="*/ 0 w 1488434"/>
                <a:gd name="connsiteY16" fmla="*/ 492878 h 825500"/>
                <a:gd name="connsiteX17" fmla="*/ 88953 w 1488434"/>
                <a:gd name="connsiteY17" fmla="*/ 335808 h 825500"/>
                <a:gd name="connsiteX18" fmla="*/ 164656 w 1488434"/>
                <a:gd name="connsiteY18" fmla="*/ 237126 h 825500"/>
                <a:gd name="connsiteX19" fmla="*/ 253018 w 1488434"/>
                <a:gd name="connsiteY19" fmla="*/ 162376 h 825500"/>
                <a:gd name="connsiteX20" fmla="*/ 350026 w 1488434"/>
                <a:gd name="connsiteY20" fmla="*/ 77651 h 825500"/>
                <a:gd name="connsiteX21" fmla="*/ 408934 w 1488434"/>
                <a:gd name="connsiteY21" fmla="*/ 25400 h 825500"/>
                <a:gd name="connsiteX22" fmla="*/ 459734 w 1488434"/>
                <a:gd name="connsiteY22" fmla="*/ 0 h 825500"/>
                <a:gd name="connsiteX23" fmla="*/ 637534 w 1488434"/>
                <a:gd name="connsiteY23" fmla="*/ 63500 h 825500"/>
                <a:gd name="connsiteX24" fmla="*/ 840734 w 1488434"/>
                <a:gd name="connsiteY24" fmla="*/ 114300 h 825500"/>
                <a:gd name="connsiteX25" fmla="*/ 929634 w 1488434"/>
                <a:gd name="connsiteY25" fmla="*/ 127000 h 825500"/>
                <a:gd name="connsiteX26" fmla="*/ 1082034 w 1488434"/>
                <a:gd name="connsiteY26" fmla="*/ 152400 h 825500"/>
                <a:gd name="connsiteX27" fmla="*/ 1209034 w 1488434"/>
                <a:gd name="connsiteY27" fmla="*/ 165100 h 825500"/>
                <a:gd name="connsiteX28" fmla="*/ 1488434 w 1488434"/>
                <a:gd name="connsiteY28" fmla="*/ 254000 h 825500"/>
                <a:gd name="connsiteX0" fmla="*/ 1488434 w 1488434"/>
                <a:gd name="connsiteY0" fmla="*/ 254000 h 825500"/>
                <a:gd name="connsiteX1" fmla="*/ 1412234 w 1488434"/>
                <a:gd name="connsiteY1" fmla="*/ 419100 h 825500"/>
                <a:gd name="connsiteX2" fmla="*/ 1323334 w 1488434"/>
                <a:gd name="connsiteY2" fmla="*/ 546100 h 825500"/>
                <a:gd name="connsiteX3" fmla="*/ 1170934 w 1488434"/>
                <a:gd name="connsiteY3" fmla="*/ 673100 h 825500"/>
                <a:gd name="connsiteX4" fmla="*/ 967734 w 1488434"/>
                <a:gd name="connsiteY4" fmla="*/ 825500 h 825500"/>
                <a:gd name="connsiteX5" fmla="*/ 942334 w 1488434"/>
                <a:gd name="connsiteY5" fmla="*/ 825500 h 825500"/>
                <a:gd name="connsiteX6" fmla="*/ 815334 w 1488434"/>
                <a:gd name="connsiteY6" fmla="*/ 749300 h 825500"/>
                <a:gd name="connsiteX7" fmla="*/ 713734 w 1488434"/>
                <a:gd name="connsiteY7" fmla="*/ 698500 h 825500"/>
                <a:gd name="connsiteX8" fmla="*/ 561334 w 1488434"/>
                <a:gd name="connsiteY8" fmla="*/ 647700 h 825500"/>
                <a:gd name="connsiteX9" fmla="*/ 485134 w 1488434"/>
                <a:gd name="connsiteY9" fmla="*/ 641350 h 825500"/>
                <a:gd name="connsiteX10" fmla="*/ 561334 w 1488434"/>
                <a:gd name="connsiteY10" fmla="*/ 469900 h 825500"/>
                <a:gd name="connsiteX11" fmla="*/ 637534 w 1488434"/>
                <a:gd name="connsiteY11" fmla="*/ 266700 h 825500"/>
                <a:gd name="connsiteX12" fmla="*/ 481080 w 1488434"/>
                <a:gd name="connsiteY12" fmla="*/ 443227 h 825500"/>
                <a:gd name="connsiteX13" fmla="*/ 305886 w 1488434"/>
                <a:gd name="connsiteY13" fmla="*/ 597078 h 825500"/>
                <a:gd name="connsiteX14" fmla="*/ 158078 w 1488434"/>
                <a:gd name="connsiteY14" fmla="*/ 545005 h 825500"/>
                <a:gd name="connsiteX15" fmla="*/ 117952 w 1488434"/>
                <a:gd name="connsiteY15" fmla="*/ 525761 h 825500"/>
                <a:gd name="connsiteX16" fmla="*/ 0 w 1488434"/>
                <a:gd name="connsiteY16" fmla="*/ 492878 h 825500"/>
                <a:gd name="connsiteX17" fmla="*/ 88953 w 1488434"/>
                <a:gd name="connsiteY17" fmla="*/ 335808 h 825500"/>
                <a:gd name="connsiteX18" fmla="*/ 173550 w 1488434"/>
                <a:gd name="connsiteY18" fmla="*/ 239337 h 825500"/>
                <a:gd name="connsiteX19" fmla="*/ 253018 w 1488434"/>
                <a:gd name="connsiteY19" fmla="*/ 162376 h 825500"/>
                <a:gd name="connsiteX20" fmla="*/ 350026 w 1488434"/>
                <a:gd name="connsiteY20" fmla="*/ 77651 h 825500"/>
                <a:gd name="connsiteX21" fmla="*/ 408934 w 1488434"/>
                <a:gd name="connsiteY21" fmla="*/ 25400 h 825500"/>
                <a:gd name="connsiteX22" fmla="*/ 459734 w 1488434"/>
                <a:gd name="connsiteY22" fmla="*/ 0 h 825500"/>
                <a:gd name="connsiteX23" fmla="*/ 637534 w 1488434"/>
                <a:gd name="connsiteY23" fmla="*/ 63500 h 825500"/>
                <a:gd name="connsiteX24" fmla="*/ 840734 w 1488434"/>
                <a:gd name="connsiteY24" fmla="*/ 114300 h 825500"/>
                <a:gd name="connsiteX25" fmla="*/ 929634 w 1488434"/>
                <a:gd name="connsiteY25" fmla="*/ 127000 h 825500"/>
                <a:gd name="connsiteX26" fmla="*/ 1082034 w 1488434"/>
                <a:gd name="connsiteY26" fmla="*/ 152400 h 825500"/>
                <a:gd name="connsiteX27" fmla="*/ 1209034 w 1488434"/>
                <a:gd name="connsiteY27" fmla="*/ 165100 h 825500"/>
                <a:gd name="connsiteX28" fmla="*/ 1488434 w 1488434"/>
                <a:gd name="connsiteY28" fmla="*/ 254000 h 825500"/>
                <a:gd name="connsiteX0" fmla="*/ 1488434 w 1488434"/>
                <a:gd name="connsiteY0" fmla="*/ 254000 h 825500"/>
                <a:gd name="connsiteX1" fmla="*/ 1412234 w 1488434"/>
                <a:gd name="connsiteY1" fmla="*/ 419100 h 825500"/>
                <a:gd name="connsiteX2" fmla="*/ 1323334 w 1488434"/>
                <a:gd name="connsiteY2" fmla="*/ 546100 h 825500"/>
                <a:gd name="connsiteX3" fmla="*/ 1170934 w 1488434"/>
                <a:gd name="connsiteY3" fmla="*/ 673100 h 825500"/>
                <a:gd name="connsiteX4" fmla="*/ 967734 w 1488434"/>
                <a:gd name="connsiteY4" fmla="*/ 825500 h 825500"/>
                <a:gd name="connsiteX5" fmla="*/ 942334 w 1488434"/>
                <a:gd name="connsiteY5" fmla="*/ 825500 h 825500"/>
                <a:gd name="connsiteX6" fmla="*/ 815334 w 1488434"/>
                <a:gd name="connsiteY6" fmla="*/ 749300 h 825500"/>
                <a:gd name="connsiteX7" fmla="*/ 713734 w 1488434"/>
                <a:gd name="connsiteY7" fmla="*/ 698500 h 825500"/>
                <a:gd name="connsiteX8" fmla="*/ 561334 w 1488434"/>
                <a:gd name="connsiteY8" fmla="*/ 647700 h 825500"/>
                <a:gd name="connsiteX9" fmla="*/ 485134 w 1488434"/>
                <a:gd name="connsiteY9" fmla="*/ 641350 h 825500"/>
                <a:gd name="connsiteX10" fmla="*/ 561334 w 1488434"/>
                <a:gd name="connsiteY10" fmla="*/ 469900 h 825500"/>
                <a:gd name="connsiteX11" fmla="*/ 637534 w 1488434"/>
                <a:gd name="connsiteY11" fmla="*/ 266700 h 825500"/>
                <a:gd name="connsiteX12" fmla="*/ 481080 w 1488434"/>
                <a:gd name="connsiteY12" fmla="*/ 443227 h 825500"/>
                <a:gd name="connsiteX13" fmla="*/ 305886 w 1488434"/>
                <a:gd name="connsiteY13" fmla="*/ 597078 h 825500"/>
                <a:gd name="connsiteX14" fmla="*/ 193654 w 1488434"/>
                <a:gd name="connsiteY14" fmla="*/ 529528 h 825500"/>
                <a:gd name="connsiteX15" fmla="*/ 117952 w 1488434"/>
                <a:gd name="connsiteY15" fmla="*/ 525761 h 825500"/>
                <a:gd name="connsiteX16" fmla="*/ 0 w 1488434"/>
                <a:gd name="connsiteY16" fmla="*/ 492878 h 825500"/>
                <a:gd name="connsiteX17" fmla="*/ 88953 w 1488434"/>
                <a:gd name="connsiteY17" fmla="*/ 335808 h 825500"/>
                <a:gd name="connsiteX18" fmla="*/ 173550 w 1488434"/>
                <a:gd name="connsiteY18" fmla="*/ 239337 h 825500"/>
                <a:gd name="connsiteX19" fmla="*/ 253018 w 1488434"/>
                <a:gd name="connsiteY19" fmla="*/ 162376 h 825500"/>
                <a:gd name="connsiteX20" fmla="*/ 350026 w 1488434"/>
                <a:gd name="connsiteY20" fmla="*/ 77651 h 825500"/>
                <a:gd name="connsiteX21" fmla="*/ 408934 w 1488434"/>
                <a:gd name="connsiteY21" fmla="*/ 25400 h 825500"/>
                <a:gd name="connsiteX22" fmla="*/ 459734 w 1488434"/>
                <a:gd name="connsiteY22" fmla="*/ 0 h 825500"/>
                <a:gd name="connsiteX23" fmla="*/ 637534 w 1488434"/>
                <a:gd name="connsiteY23" fmla="*/ 63500 h 825500"/>
                <a:gd name="connsiteX24" fmla="*/ 840734 w 1488434"/>
                <a:gd name="connsiteY24" fmla="*/ 114300 h 825500"/>
                <a:gd name="connsiteX25" fmla="*/ 929634 w 1488434"/>
                <a:gd name="connsiteY25" fmla="*/ 127000 h 825500"/>
                <a:gd name="connsiteX26" fmla="*/ 1082034 w 1488434"/>
                <a:gd name="connsiteY26" fmla="*/ 152400 h 825500"/>
                <a:gd name="connsiteX27" fmla="*/ 1209034 w 1488434"/>
                <a:gd name="connsiteY27" fmla="*/ 165100 h 825500"/>
                <a:gd name="connsiteX28" fmla="*/ 1488434 w 1488434"/>
                <a:gd name="connsiteY28" fmla="*/ 254000 h 825500"/>
                <a:gd name="connsiteX0" fmla="*/ 1488434 w 1488434"/>
                <a:gd name="connsiteY0" fmla="*/ 254000 h 825500"/>
                <a:gd name="connsiteX1" fmla="*/ 1412234 w 1488434"/>
                <a:gd name="connsiteY1" fmla="*/ 419100 h 825500"/>
                <a:gd name="connsiteX2" fmla="*/ 1323334 w 1488434"/>
                <a:gd name="connsiteY2" fmla="*/ 546100 h 825500"/>
                <a:gd name="connsiteX3" fmla="*/ 1170934 w 1488434"/>
                <a:gd name="connsiteY3" fmla="*/ 673100 h 825500"/>
                <a:gd name="connsiteX4" fmla="*/ 967734 w 1488434"/>
                <a:gd name="connsiteY4" fmla="*/ 825500 h 825500"/>
                <a:gd name="connsiteX5" fmla="*/ 942334 w 1488434"/>
                <a:gd name="connsiteY5" fmla="*/ 825500 h 825500"/>
                <a:gd name="connsiteX6" fmla="*/ 815334 w 1488434"/>
                <a:gd name="connsiteY6" fmla="*/ 749300 h 825500"/>
                <a:gd name="connsiteX7" fmla="*/ 713734 w 1488434"/>
                <a:gd name="connsiteY7" fmla="*/ 698500 h 825500"/>
                <a:gd name="connsiteX8" fmla="*/ 561334 w 1488434"/>
                <a:gd name="connsiteY8" fmla="*/ 647700 h 825500"/>
                <a:gd name="connsiteX9" fmla="*/ 485134 w 1488434"/>
                <a:gd name="connsiteY9" fmla="*/ 641350 h 825500"/>
                <a:gd name="connsiteX10" fmla="*/ 561334 w 1488434"/>
                <a:gd name="connsiteY10" fmla="*/ 469900 h 825500"/>
                <a:gd name="connsiteX11" fmla="*/ 637534 w 1488434"/>
                <a:gd name="connsiteY11" fmla="*/ 266700 h 825500"/>
                <a:gd name="connsiteX12" fmla="*/ 481080 w 1488434"/>
                <a:gd name="connsiteY12" fmla="*/ 443227 h 825500"/>
                <a:gd name="connsiteX13" fmla="*/ 305886 w 1488434"/>
                <a:gd name="connsiteY13" fmla="*/ 597078 h 825500"/>
                <a:gd name="connsiteX14" fmla="*/ 193654 w 1488434"/>
                <a:gd name="connsiteY14" fmla="*/ 529528 h 825500"/>
                <a:gd name="connsiteX15" fmla="*/ 89045 w 1488434"/>
                <a:gd name="connsiteY15" fmla="*/ 492596 h 825500"/>
                <a:gd name="connsiteX16" fmla="*/ 0 w 1488434"/>
                <a:gd name="connsiteY16" fmla="*/ 492878 h 825500"/>
                <a:gd name="connsiteX17" fmla="*/ 88953 w 1488434"/>
                <a:gd name="connsiteY17" fmla="*/ 335808 h 825500"/>
                <a:gd name="connsiteX18" fmla="*/ 173550 w 1488434"/>
                <a:gd name="connsiteY18" fmla="*/ 239337 h 825500"/>
                <a:gd name="connsiteX19" fmla="*/ 253018 w 1488434"/>
                <a:gd name="connsiteY19" fmla="*/ 162376 h 825500"/>
                <a:gd name="connsiteX20" fmla="*/ 350026 w 1488434"/>
                <a:gd name="connsiteY20" fmla="*/ 77651 h 825500"/>
                <a:gd name="connsiteX21" fmla="*/ 408934 w 1488434"/>
                <a:gd name="connsiteY21" fmla="*/ 25400 h 825500"/>
                <a:gd name="connsiteX22" fmla="*/ 459734 w 1488434"/>
                <a:gd name="connsiteY22" fmla="*/ 0 h 825500"/>
                <a:gd name="connsiteX23" fmla="*/ 637534 w 1488434"/>
                <a:gd name="connsiteY23" fmla="*/ 63500 h 825500"/>
                <a:gd name="connsiteX24" fmla="*/ 840734 w 1488434"/>
                <a:gd name="connsiteY24" fmla="*/ 114300 h 825500"/>
                <a:gd name="connsiteX25" fmla="*/ 929634 w 1488434"/>
                <a:gd name="connsiteY25" fmla="*/ 127000 h 825500"/>
                <a:gd name="connsiteX26" fmla="*/ 1082034 w 1488434"/>
                <a:gd name="connsiteY26" fmla="*/ 152400 h 825500"/>
                <a:gd name="connsiteX27" fmla="*/ 1209034 w 1488434"/>
                <a:gd name="connsiteY27" fmla="*/ 165100 h 825500"/>
                <a:gd name="connsiteX28" fmla="*/ 1488434 w 1488434"/>
                <a:gd name="connsiteY28" fmla="*/ 25400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88434" h="825500">
                  <a:moveTo>
                    <a:pt x="1488434" y="254000"/>
                  </a:moveTo>
                  <a:lnTo>
                    <a:pt x="1412234" y="419100"/>
                  </a:lnTo>
                  <a:lnTo>
                    <a:pt x="1323334" y="546100"/>
                  </a:lnTo>
                  <a:lnTo>
                    <a:pt x="1170934" y="673100"/>
                  </a:lnTo>
                  <a:lnTo>
                    <a:pt x="967734" y="825500"/>
                  </a:lnTo>
                  <a:lnTo>
                    <a:pt x="942334" y="825500"/>
                  </a:lnTo>
                  <a:lnTo>
                    <a:pt x="815334" y="749300"/>
                  </a:lnTo>
                  <a:lnTo>
                    <a:pt x="713734" y="698500"/>
                  </a:lnTo>
                  <a:cubicBezTo>
                    <a:pt x="662934" y="681567"/>
                    <a:pt x="599434" y="657225"/>
                    <a:pt x="561334" y="647700"/>
                  </a:cubicBezTo>
                  <a:cubicBezTo>
                    <a:pt x="523234" y="638175"/>
                    <a:pt x="504184" y="649817"/>
                    <a:pt x="485134" y="641350"/>
                  </a:cubicBezTo>
                  <a:lnTo>
                    <a:pt x="561334" y="469900"/>
                  </a:lnTo>
                  <a:lnTo>
                    <a:pt x="637534" y="266700"/>
                  </a:lnTo>
                  <a:lnTo>
                    <a:pt x="481080" y="443227"/>
                  </a:lnTo>
                  <a:lnTo>
                    <a:pt x="305886" y="597078"/>
                  </a:lnTo>
                  <a:lnTo>
                    <a:pt x="193654" y="529528"/>
                  </a:lnTo>
                  <a:lnTo>
                    <a:pt x="89045" y="492596"/>
                  </a:lnTo>
                  <a:lnTo>
                    <a:pt x="0" y="492878"/>
                  </a:lnTo>
                  <a:lnTo>
                    <a:pt x="88953" y="335808"/>
                  </a:lnTo>
                  <a:lnTo>
                    <a:pt x="173550" y="239337"/>
                  </a:lnTo>
                  <a:cubicBezTo>
                    <a:pt x="174543" y="202628"/>
                    <a:pt x="252025" y="199085"/>
                    <a:pt x="253018" y="162376"/>
                  </a:cubicBezTo>
                  <a:lnTo>
                    <a:pt x="350026" y="77651"/>
                  </a:lnTo>
                  <a:lnTo>
                    <a:pt x="408934" y="25400"/>
                  </a:lnTo>
                  <a:lnTo>
                    <a:pt x="459734" y="0"/>
                  </a:lnTo>
                  <a:lnTo>
                    <a:pt x="637534" y="63500"/>
                  </a:lnTo>
                  <a:lnTo>
                    <a:pt x="840734" y="114300"/>
                  </a:lnTo>
                  <a:lnTo>
                    <a:pt x="929634" y="127000"/>
                  </a:lnTo>
                  <a:lnTo>
                    <a:pt x="1082034" y="152400"/>
                  </a:lnTo>
                  <a:lnTo>
                    <a:pt x="1209034" y="165100"/>
                  </a:lnTo>
                  <a:lnTo>
                    <a:pt x="1488434" y="25400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 rot="20855418">
              <a:off x="1579704" y="3434640"/>
              <a:ext cx="379685" cy="522329"/>
            </a:xfrm>
            <a:custGeom>
              <a:avLst/>
              <a:gdLst>
                <a:gd name="connsiteX0" fmla="*/ 177800 w 355600"/>
                <a:gd name="connsiteY0" fmla="*/ 0 h 508000"/>
                <a:gd name="connsiteX1" fmla="*/ 101600 w 355600"/>
                <a:gd name="connsiteY1" fmla="*/ 165100 h 508000"/>
                <a:gd name="connsiteX2" fmla="*/ 76200 w 355600"/>
                <a:gd name="connsiteY2" fmla="*/ 254000 h 508000"/>
                <a:gd name="connsiteX3" fmla="*/ 25400 w 355600"/>
                <a:gd name="connsiteY3" fmla="*/ 355600 h 508000"/>
                <a:gd name="connsiteX4" fmla="*/ 0 w 355600"/>
                <a:gd name="connsiteY4" fmla="*/ 431800 h 508000"/>
                <a:gd name="connsiteX5" fmla="*/ 0 w 355600"/>
                <a:gd name="connsiteY5" fmla="*/ 469900 h 508000"/>
                <a:gd name="connsiteX6" fmla="*/ 0 w 355600"/>
                <a:gd name="connsiteY6" fmla="*/ 469900 h 508000"/>
                <a:gd name="connsiteX7" fmla="*/ 50800 w 355600"/>
                <a:gd name="connsiteY7" fmla="*/ 482600 h 508000"/>
                <a:gd name="connsiteX8" fmla="*/ 88900 w 355600"/>
                <a:gd name="connsiteY8" fmla="*/ 508000 h 508000"/>
                <a:gd name="connsiteX9" fmla="*/ 127000 w 355600"/>
                <a:gd name="connsiteY9" fmla="*/ 495300 h 508000"/>
                <a:gd name="connsiteX10" fmla="*/ 152400 w 355600"/>
                <a:gd name="connsiteY10" fmla="*/ 495300 h 508000"/>
                <a:gd name="connsiteX11" fmla="*/ 177800 w 355600"/>
                <a:gd name="connsiteY11" fmla="*/ 495300 h 508000"/>
                <a:gd name="connsiteX12" fmla="*/ 177800 w 355600"/>
                <a:gd name="connsiteY12" fmla="*/ 508000 h 508000"/>
                <a:gd name="connsiteX13" fmla="*/ 228600 w 355600"/>
                <a:gd name="connsiteY13" fmla="*/ 482600 h 508000"/>
                <a:gd name="connsiteX14" fmla="*/ 266700 w 355600"/>
                <a:gd name="connsiteY14" fmla="*/ 457200 h 508000"/>
                <a:gd name="connsiteX15" fmla="*/ 241300 w 355600"/>
                <a:gd name="connsiteY15" fmla="*/ 406400 h 508000"/>
                <a:gd name="connsiteX16" fmla="*/ 190500 w 355600"/>
                <a:gd name="connsiteY16" fmla="*/ 381000 h 508000"/>
                <a:gd name="connsiteX17" fmla="*/ 330200 w 355600"/>
                <a:gd name="connsiteY17" fmla="*/ 76200 h 508000"/>
                <a:gd name="connsiteX18" fmla="*/ 355600 w 355600"/>
                <a:gd name="connsiteY18" fmla="*/ 25400 h 508000"/>
                <a:gd name="connsiteX19" fmla="*/ 177800 w 355600"/>
                <a:gd name="connsiteY19" fmla="*/ 0 h 508000"/>
                <a:gd name="connsiteX0" fmla="*/ 177800 w 355600"/>
                <a:gd name="connsiteY0" fmla="*/ 0 h 508000"/>
                <a:gd name="connsiteX1" fmla="*/ 101600 w 355600"/>
                <a:gd name="connsiteY1" fmla="*/ 165100 h 508000"/>
                <a:gd name="connsiteX2" fmla="*/ 76200 w 355600"/>
                <a:gd name="connsiteY2" fmla="*/ 254000 h 508000"/>
                <a:gd name="connsiteX3" fmla="*/ 25400 w 355600"/>
                <a:gd name="connsiteY3" fmla="*/ 355600 h 508000"/>
                <a:gd name="connsiteX4" fmla="*/ 0 w 355600"/>
                <a:gd name="connsiteY4" fmla="*/ 431800 h 508000"/>
                <a:gd name="connsiteX5" fmla="*/ 0 w 355600"/>
                <a:gd name="connsiteY5" fmla="*/ 469900 h 508000"/>
                <a:gd name="connsiteX6" fmla="*/ 0 w 355600"/>
                <a:gd name="connsiteY6" fmla="*/ 469900 h 508000"/>
                <a:gd name="connsiteX7" fmla="*/ 50800 w 355600"/>
                <a:gd name="connsiteY7" fmla="*/ 482600 h 508000"/>
                <a:gd name="connsiteX8" fmla="*/ 88900 w 355600"/>
                <a:gd name="connsiteY8" fmla="*/ 508000 h 508000"/>
                <a:gd name="connsiteX9" fmla="*/ 127000 w 355600"/>
                <a:gd name="connsiteY9" fmla="*/ 495300 h 508000"/>
                <a:gd name="connsiteX10" fmla="*/ 152400 w 355600"/>
                <a:gd name="connsiteY10" fmla="*/ 495300 h 508000"/>
                <a:gd name="connsiteX11" fmla="*/ 177800 w 355600"/>
                <a:gd name="connsiteY11" fmla="*/ 495300 h 508000"/>
                <a:gd name="connsiteX12" fmla="*/ 177800 w 355600"/>
                <a:gd name="connsiteY12" fmla="*/ 508000 h 508000"/>
                <a:gd name="connsiteX13" fmla="*/ 203200 w 355600"/>
                <a:gd name="connsiteY13" fmla="*/ 444500 h 508000"/>
                <a:gd name="connsiteX14" fmla="*/ 266700 w 355600"/>
                <a:gd name="connsiteY14" fmla="*/ 457200 h 508000"/>
                <a:gd name="connsiteX15" fmla="*/ 241300 w 355600"/>
                <a:gd name="connsiteY15" fmla="*/ 406400 h 508000"/>
                <a:gd name="connsiteX16" fmla="*/ 190500 w 355600"/>
                <a:gd name="connsiteY16" fmla="*/ 381000 h 508000"/>
                <a:gd name="connsiteX17" fmla="*/ 330200 w 355600"/>
                <a:gd name="connsiteY17" fmla="*/ 76200 h 508000"/>
                <a:gd name="connsiteX18" fmla="*/ 355600 w 355600"/>
                <a:gd name="connsiteY18" fmla="*/ 25400 h 508000"/>
                <a:gd name="connsiteX19" fmla="*/ 177800 w 355600"/>
                <a:gd name="connsiteY19" fmla="*/ 0 h 508000"/>
                <a:gd name="connsiteX0" fmla="*/ 177800 w 355600"/>
                <a:gd name="connsiteY0" fmla="*/ 0 h 508000"/>
                <a:gd name="connsiteX1" fmla="*/ 101600 w 355600"/>
                <a:gd name="connsiteY1" fmla="*/ 165100 h 508000"/>
                <a:gd name="connsiteX2" fmla="*/ 76200 w 355600"/>
                <a:gd name="connsiteY2" fmla="*/ 254000 h 508000"/>
                <a:gd name="connsiteX3" fmla="*/ 25400 w 355600"/>
                <a:gd name="connsiteY3" fmla="*/ 355600 h 508000"/>
                <a:gd name="connsiteX4" fmla="*/ 0 w 355600"/>
                <a:gd name="connsiteY4" fmla="*/ 431800 h 508000"/>
                <a:gd name="connsiteX5" fmla="*/ 0 w 355600"/>
                <a:gd name="connsiteY5" fmla="*/ 469900 h 508000"/>
                <a:gd name="connsiteX6" fmla="*/ 0 w 355600"/>
                <a:gd name="connsiteY6" fmla="*/ 469900 h 508000"/>
                <a:gd name="connsiteX7" fmla="*/ 50800 w 355600"/>
                <a:gd name="connsiteY7" fmla="*/ 482600 h 508000"/>
                <a:gd name="connsiteX8" fmla="*/ 88900 w 355600"/>
                <a:gd name="connsiteY8" fmla="*/ 508000 h 508000"/>
                <a:gd name="connsiteX9" fmla="*/ 127000 w 355600"/>
                <a:gd name="connsiteY9" fmla="*/ 495300 h 508000"/>
                <a:gd name="connsiteX10" fmla="*/ 152400 w 355600"/>
                <a:gd name="connsiteY10" fmla="*/ 495300 h 508000"/>
                <a:gd name="connsiteX11" fmla="*/ 177800 w 355600"/>
                <a:gd name="connsiteY11" fmla="*/ 495300 h 508000"/>
                <a:gd name="connsiteX12" fmla="*/ 146050 w 355600"/>
                <a:gd name="connsiteY12" fmla="*/ 482600 h 508000"/>
                <a:gd name="connsiteX13" fmla="*/ 203200 w 355600"/>
                <a:gd name="connsiteY13" fmla="*/ 444500 h 508000"/>
                <a:gd name="connsiteX14" fmla="*/ 266700 w 355600"/>
                <a:gd name="connsiteY14" fmla="*/ 457200 h 508000"/>
                <a:gd name="connsiteX15" fmla="*/ 241300 w 355600"/>
                <a:gd name="connsiteY15" fmla="*/ 406400 h 508000"/>
                <a:gd name="connsiteX16" fmla="*/ 190500 w 355600"/>
                <a:gd name="connsiteY16" fmla="*/ 381000 h 508000"/>
                <a:gd name="connsiteX17" fmla="*/ 330200 w 355600"/>
                <a:gd name="connsiteY17" fmla="*/ 76200 h 508000"/>
                <a:gd name="connsiteX18" fmla="*/ 355600 w 355600"/>
                <a:gd name="connsiteY18" fmla="*/ 25400 h 508000"/>
                <a:gd name="connsiteX19" fmla="*/ 177800 w 355600"/>
                <a:gd name="connsiteY19" fmla="*/ 0 h 508000"/>
                <a:gd name="connsiteX0" fmla="*/ 177800 w 355600"/>
                <a:gd name="connsiteY0" fmla="*/ 0 h 508000"/>
                <a:gd name="connsiteX1" fmla="*/ 101600 w 355600"/>
                <a:gd name="connsiteY1" fmla="*/ 165100 h 508000"/>
                <a:gd name="connsiteX2" fmla="*/ 76200 w 355600"/>
                <a:gd name="connsiteY2" fmla="*/ 254000 h 508000"/>
                <a:gd name="connsiteX3" fmla="*/ 25400 w 355600"/>
                <a:gd name="connsiteY3" fmla="*/ 355600 h 508000"/>
                <a:gd name="connsiteX4" fmla="*/ 0 w 355600"/>
                <a:gd name="connsiteY4" fmla="*/ 431800 h 508000"/>
                <a:gd name="connsiteX5" fmla="*/ 0 w 355600"/>
                <a:gd name="connsiteY5" fmla="*/ 469900 h 508000"/>
                <a:gd name="connsiteX6" fmla="*/ 0 w 355600"/>
                <a:gd name="connsiteY6" fmla="*/ 469900 h 508000"/>
                <a:gd name="connsiteX7" fmla="*/ 50800 w 355600"/>
                <a:gd name="connsiteY7" fmla="*/ 482600 h 508000"/>
                <a:gd name="connsiteX8" fmla="*/ 88900 w 355600"/>
                <a:gd name="connsiteY8" fmla="*/ 508000 h 508000"/>
                <a:gd name="connsiteX9" fmla="*/ 101600 w 355600"/>
                <a:gd name="connsiteY9" fmla="*/ 444500 h 508000"/>
                <a:gd name="connsiteX10" fmla="*/ 152400 w 355600"/>
                <a:gd name="connsiteY10" fmla="*/ 495300 h 508000"/>
                <a:gd name="connsiteX11" fmla="*/ 177800 w 355600"/>
                <a:gd name="connsiteY11" fmla="*/ 495300 h 508000"/>
                <a:gd name="connsiteX12" fmla="*/ 146050 w 355600"/>
                <a:gd name="connsiteY12" fmla="*/ 482600 h 508000"/>
                <a:gd name="connsiteX13" fmla="*/ 203200 w 355600"/>
                <a:gd name="connsiteY13" fmla="*/ 444500 h 508000"/>
                <a:gd name="connsiteX14" fmla="*/ 266700 w 355600"/>
                <a:gd name="connsiteY14" fmla="*/ 457200 h 508000"/>
                <a:gd name="connsiteX15" fmla="*/ 241300 w 355600"/>
                <a:gd name="connsiteY15" fmla="*/ 406400 h 508000"/>
                <a:gd name="connsiteX16" fmla="*/ 190500 w 355600"/>
                <a:gd name="connsiteY16" fmla="*/ 381000 h 508000"/>
                <a:gd name="connsiteX17" fmla="*/ 330200 w 355600"/>
                <a:gd name="connsiteY17" fmla="*/ 76200 h 508000"/>
                <a:gd name="connsiteX18" fmla="*/ 355600 w 355600"/>
                <a:gd name="connsiteY18" fmla="*/ 25400 h 508000"/>
                <a:gd name="connsiteX19" fmla="*/ 177800 w 355600"/>
                <a:gd name="connsiteY19" fmla="*/ 0 h 508000"/>
                <a:gd name="connsiteX0" fmla="*/ 177800 w 355600"/>
                <a:gd name="connsiteY0" fmla="*/ 0 h 508000"/>
                <a:gd name="connsiteX1" fmla="*/ 101600 w 355600"/>
                <a:gd name="connsiteY1" fmla="*/ 165100 h 508000"/>
                <a:gd name="connsiteX2" fmla="*/ 76200 w 355600"/>
                <a:gd name="connsiteY2" fmla="*/ 254000 h 508000"/>
                <a:gd name="connsiteX3" fmla="*/ 25400 w 355600"/>
                <a:gd name="connsiteY3" fmla="*/ 355600 h 508000"/>
                <a:gd name="connsiteX4" fmla="*/ 0 w 355600"/>
                <a:gd name="connsiteY4" fmla="*/ 431800 h 508000"/>
                <a:gd name="connsiteX5" fmla="*/ 0 w 355600"/>
                <a:gd name="connsiteY5" fmla="*/ 469900 h 508000"/>
                <a:gd name="connsiteX6" fmla="*/ 0 w 355600"/>
                <a:gd name="connsiteY6" fmla="*/ 469900 h 508000"/>
                <a:gd name="connsiteX7" fmla="*/ 50800 w 355600"/>
                <a:gd name="connsiteY7" fmla="*/ 482600 h 508000"/>
                <a:gd name="connsiteX8" fmla="*/ 88900 w 355600"/>
                <a:gd name="connsiteY8" fmla="*/ 508000 h 508000"/>
                <a:gd name="connsiteX9" fmla="*/ 101600 w 355600"/>
                <a:gd name="connsiteY9" fmla="*/ 444500 h 508000"/>
                <a:gd name="connsiteX10" fmla="*/ 152400 w 355600"/>
                <a:gd name="connsiteY10" fmla="*/ 495300 h 508000"/>
                <a:gd name="connsiteX11" fmla="*/ 177800 w 355600"/>
                <a:gd name="connsiteY11" fmla="*/ 495300 h 508000"/>
                <a:gd name="connsiteX12" fmla="*/ 160338 w 355600"/>
                <a:gd name="connsiteY12" fmla="*/ 449263 h 508000"/>
                <a:gd name="connsiteX13" fmla="*/ 203200 w 355600"/>
                <a:gd name="connsiteY13" fmla="*/ 444500 h 508000"/>
                <a:gd name="connsiteX14" fmla="*/ 266700 w 355600"/>
                <a:gd name="connsiteY14" fmla="*/ 457200 h 508000"/>
                <a:gd name="connsiteX15" fmla="*/ 241300 w 355600"/>
                <a:gd name="connsiteY15" fmla="*/ 406400 h 508000"/>
                <a:gd name="connsiteX16" fmla="*/ 190500 w 355600"/>
                <a:gd name="connsiteY16" fmla="*/ 381000 h 508000"/>
                <a:gd name="connsiteX17" fmla="*/ 330200 w 355600"/>
                <a:gd name="connsiteY17" fmla="*/ 76200 h 508000"/>
                <a:gd name="connsiteX18" fmla="*/ 355600 w 355600"/>
                <a:gd name="connsiteY18" fmla="*/ 25400 h 508000"/>
                <a:gd name="connsiteX19" fmla="*/ 177800 w 355600"/>
                <a:gd name="connsiteY19" fmla="*/ 0 h 508000"/>
                <a:gd name="connsiteX0" fmla="*/ 177800 w 355600"/>
                <a:gd name="connsiteY0" fmla="*/ 0 h 499063"/>
                <a:gd name="connsiteX1" fmla="*/ 101600 w 355600"/>
                <a:gd name="connsiteY1" fmla="*/ 165100 h 499063"/>
                <a:gd name="connsiteX2" fmla="*/ 76200 w 355600"/>
                <a:gd name="connsiteY2" fmla="*/ 254000 h 499063"/>
                <a:gd name="connsiteX3" fmla="*/ 25400 w 355600"/>
                <a:gd name="connsiteY3" fmla="*/ 355600 h 499063"/>
                <a:gd name="connsiteX4" fmla="*/ 0 w 355600"/>
                <a:gd name="connsiteY4" fmla="*/ 431800 h 499063"/>
                <a:gd name="connsiteX5" fmla="*/ 0 w 355600"/>
                <a:gd name="connsiteY5" fmla="*/ 469900 h 499063"/>
                <a:gd name="connsiteX6" fmla="*/ 0 w 355600"/>
                <a:gd name="connsiteY6" fmla="*/ 469900 h 499063"/>
                <a:gd name="connsiteX7" fmla="*/ 50800 w 355600"/>
                <a:gd name="connsiteY7" fmla="*/ 482600 h 499063"/>
                <a:gd name="connsiteX8" fmla="*/ 69850 w 355600"/>
                <a:gd name="connsiteY8" fmla="*/ 498475 h 499063"/>
                <a:gd name="connsiteX9" fmla="*/ 101600 w 355600"/>
                <a:gd name="connsiteY9" fmla="*/ 444500 h 499063"/>
                <a:gd name="connsiteX10" fmla="*/ 152400 w 355600"/>
                <a:gd name="connsiteY10" fmla="*/ 495300 h 499063"/>
                <a:gd name="connsiteX11" fmla="*/ 177800 w 355600"/>
                <a:gd name="connsiteY11" fmla="*/ 495300 h 499063"/>
                <a:gd name="connsiteX12" fmla="*/ 160338 w 355600"/>
                <a:gd name="connsiteY12" fmla="*/ 449263 h 499063"/>
                <a:gd name="connsiteX13" fmla="*/ 203200 w 355600"/>
                <a:gd name="connsiteY13" fmla="*/ 444500 h 499063"/>
                <a:gd name="connsiteX14" fmla="*/ 266700 w 355600"/>
                <a:gd name="connsiteY14" fmla="*/ 457200 h 499063"/>
                <a:gd name="connsiteX15" fmla="*/ 241300 w 355600"/>
                <a:gd name="connsiteY15" fmla="*/ 406400 h 499063"/>
                <a:gd name="connsiteX16" fmla="*/ 190500 w 355600"/>
                <a:gd name="connsiteY16" fmla="*/ 381000 h 499063"/>
                <a:gd name="connsiteX17" fmla="*/ 330200 w 355600"/>
                <a:gd name="connsiteY17" fmla="*/ 76200 h 499063"/>
                <a:gd name="connsiteX18" fmla="*/ 355600 w 355600"/>
                <a:gd name="connsiteY18" fmla="*/ 25400 h 499063"/>
                <a:gd name="connsiteX19" fmla="*/ 177800 w 355600"/>
                <a:gd name="connsiteY19" fmla="*/ 0 h 499063"/>
                <a:gd name="connsiteX0" fmla="*/ 177800 w 355600"/>
                <a:gd name="connsiteY0" fmla="*/ 0 h 499063"/>
                <a:gd name="connsiteX1" fmla="*/ 101600 w 355600"/>
                <a:gd name="connsiteY1" fmla="*/ 165100 h 499063"/>
                <a:gd name="connsiteX2" fmla="*/ 76200 w 355600"/>
                <a:gd name="connsiteY2" fmla="*/ 254000 h 499063"/>
                <a:gd name="connsiteX3" fmla="*/ 25400 w 355600"/>
                <a:gd name="connsiteY3" fmla="*/ 355600 h 499063"/>
                <a:gd name="connsiteX4" fmla="*/ 0 w 355600"/>
                <a:gd name="connsiteY4" fmla="*/ 431800 h 499063"/>
                <a:gd name="connsiteX5" fmla="*/ 0 w 355600"/>
                <a:gd name="connsiteY5" fmla="*/ 469900 h 499063"/>
                <a:gd name="connsiteX6" fmla="*/ 0 w 355600"/>
                <a:gd name="connsiteY6" fmla="*/ 469900 h 499063"/>
                <a:gd name="connsiteX7" fmla="*/ 50800 w 355600"/>
                <a:gd name="connsiteY7" fmla="*/ 482600 h 499063"/>
                <a:gd name="connsiteX8" fmla="*/ 69850 w 355600"/>
                <a:gd name="connsiteY8" fmla="*/ 498475 h 499063"/>
                <a:gd name="connsiteX9" fmla="*/ 101600 w 355600"/>
                <a:gd name="connsiteY9" fmla="*/ 444500 h 499063"/>
                <a:gd name="connsiteX10" fmla="*/ 152400 w 355600"/>
                <a:gd name="connsiteY10" fmla="*/ 495300 h 499063"/>
                <a:gd name="connsiteX11" fmla="*/ 177800 w 355600"/>
                <a:gd name="connsiteY11" fmla="*/ 495300 h 499063"/>
                <a:gd name="connsiteX12" fmla="*/ 160338 w 355600"/>
                <a:gd name="connsiteY12" fmla="*/ 449263 h 499063"/>
                <a:gd name="connsiteX13" fmla="*/ 236538 w 355600"/>
                <a:gd name="connsiteY13" fmla="*/ 449262 h 499063"/>
                <a:gd name="connsiteX14" fmla="*/ 266700 w 355600"/>
                <a:gd name="connsiteY14" fmla="*/ 457200 h 499063"/>
                <a:gd name="connsiteX15" fmla="*/ 241300 w 355600"/>
                <a:gd name="connsiteY15" fmla="*/ 406400 h 499063"/>
                <a:gd name="connsiteX16" fmla="*/ 190500 w 355600"/>
                <a:gd name="connsiteY16" fmla="*/ 381000 h 499063"/>
                <a:gd name="connsiteX17" fmla="*/ 330200 w 355600"/>
                <a:gd name="connsiteY17" fmla="*/ 76200 h 499063"/>
                <a:gd name="connsiteX18" fmla="*/ 355600 w 355600"/>
                <a:gd name="connsiteY18" fmla="*/ 25400 h 499063"/>
                <a:gd name="connsiteX19" fmla="*/ 177800 w 355600"/>
                <a:gd name="connsiteY19" fmla="*/ 0 h 499063"/>
                <a:gd name="connsiteX0" fmla="*/ 177800 w 355600"/>
                <a:gd name="connsiteY0" fmla="*/ 0 h 498475"/>
                <a:gd name="connsiteX1" fmla="*/ 101600 w 355600"/>
                <a:gd name="connsiteY1" fmla="*/ 165100 h 498475"/>
                <a:gd name="connsiteX2" fmla="*/ 76200 w 355600"/>
                <a:gd name="connsiteY2" fmla="*/ 254000 h 498475"/>
                <a:gd name="connsiteX3" fmla="*/ 25400 w 355600"/>
                <a:gd name="connsiteY3" fmla="*/ 355600 h 498475"/>
                <a:gd name="connsiteX4" fmla="*/ 0 w 355600"/>
                <a:gd name="connsiteY4" fmla="*/ 431800 h 498475"/>
                <a:gd name="connsiteX5" fmla="*/ 0 w 355600"/>
                <a:gd name="connsiteY5" fmla="*/ 469900 h 498475"/>
                <a:gd name="connsiteX6" fmla="*/ 0 w 355600"/>
                <a:gd name="connsiteY6" fmla="*/ 469900 h 498475"/>
                <a:gd name="connsiteX7" fmla="*/ 50800 w 355600"/>
                <a:gd name="connsiteY7" fmla="*/ 482600 h 498475"/>
                <a:gd name="connsiteX8" fmla="*/ 69850 w 355600"/>
                <a:gd name="connsiteY8" fmla="*/ 498475 h 498475"/>
                <a:gd name="connsiteX9" fmla="*/ 101600 w 355600"/>
                <a:gd name="connsiteY9" fmla="*/ 444500 h 498475"/>
                <a:gd name="connsiteX10" fmla="*/ 152400 w 355600"/>
                <a:gd name="connsiteY10" fmla="*/ 495300 h 498475"/>
                <a:gd name="connsiteX11" fmla="*/ 158750 w 355600"/>
                <a:gd name="connsiteY11" fmla="*/ 481013 h 498475"/>
                <a:gd name="connsiteX12" fmla="*/ 160338 w 355600"/>
                <a:gd name="connsiteY12" fmla="*/ 449263 h 498475"/>
                <a:gd name="connsiteX13" fmla="*/ 236538 w 355600"/>
                <a:gd name="connsiteY13" fmla="*/ 449262 h 498475"/>
                <a:gd name="connsiteX14" fmla="*/ 266700 w 355600"/>
                <a:gd name="connsiteY14" fmla="*/ 457200 h 498475"/>
                <a:gd name="connsiteX15" fmla="*/ 241300 w 355600"/>
                <a:gd name="connsiteY15" fmla="*/ 406400 h 498475"/>
                <a:gd name="connsiteX16" fmla="*/ 190500 w 355600"/>
                <a:gd name="connsiteY16" fmla="*/ 381000 h 498475"/>
                <a:gd name="connsiteX17" fmla="*/ 330200 w 355600"/>
                <a:gd name="connsiteY17" fmla="*/ 76200 h 498475"/>
                <a:gd name="connsiteX18" fmla="*/ 355600 w 355600"/>
                <a:gd name="connsiteY18" fmla="*/ 25400 h 498475"/>
                <a:gd name="connsiteX19" fmla="*/ 177800 w 355600"/>
                <a:gd name="connsiteY19" fmla="*/ 0 h 498475"/>
                <a:gd name="connsiteX0" fmla="*/ 177800 w 355600"/>
                <a:gd name="connsiteY0" fmla="*/ 0 h 498475"/>
                <a:gd name="connsiteX1" fmla="*/ 101600 w 355600"/>
                <a:gd name="connsiteY1" fmla="*/ 165100 h 498475"/>
                <a:gd name="connsiteX2" fmla="*/ 76200 w 355600"/>
                <a:gd name="connsiteY2" fmla="*/ 254000 h 498475"/>
                <a:gd name="connsiteX3" fmla="*/ 25400 w 355600"/>
                <a:gd name="connsiteY3" fmla="*/ 355600 h 498475"/>
                <a:gd name="connsiteX4" fmla="*/ 0 w 355600"/>
                <a:gd name="connsiteY4" fmla="*/ 431800 h 498475"/>
                <a:gd name="connsiteX5" fmla="*/ 0 w 355600"/>
                <a:gd name="connsiteY5" fmla="*/ 469900 h 498475"/>
                <a:gd name="connsiteX6" fmla="*/ 0 w 355600"/>
                <a:gd name="connsiteY6" fmla="*/ 469900 h 498475"/>
                <a:gd name="connsiteX7" fmla="*/ 50800 w 355600"/>
                <a:gd name="connsiteY7" fmla="*/ 454025 h 498475"/>
                <a:gd name="connsiteX8" fmla="*/ 69850 w 355600"/>
                <a:gd name="connsiteY8" fmla="*/ 498475 h 498475"/>
                <a:gd name="connsiteX9" fmla="*/ 101600 w 355600"/>
                <a:gd name="connsiteY9" fmla="*/ 444500 h 498475"/>
                <a:gd name="connsiteX10" fmla="*/ 152400 w 355600"/>
                <a:gd name="connsiteY10" fmla="*/ 495300 h 498475"/>
                <a:gd name="connsiteX11" fmla="*/ 158750 w 355600"/>
                <a:gd name="connsiteY11" fmla="*/ 481013 h 498475"/>
                <a:gd name="connsiteX12" fmla="*/ 160338 w 355600"/>
                <a:gd name="connsiteY12" fmla="*/ 449263 h 498475"/>
                <a:gd name="connsiteX13" fmla="*/ 236538 w 355600"/>
                <a:gd name="connsiteY13" fmla="*/ 449262 h 498475"/>
                <a:gd name="connsiteX14" fmla="*/ 266700 w 355600"/>
                <a:gd name="connsiteY14" fmla="*/ 457200 h 498475"/>
                <a:gd name="connsiteX15" fmla="*/ 241300 w 355600"/>
                <a:gd name="connsiteY15" fmla="*/ 406400 h 498475"/>
                <a:gd name="connsiteX16" fmla="*/ 190500 w 355600"/>
                <a:gd name="connsiteY16" fmla="*/ 381000 h 498475"/>
                <a:gd name="connsiteX17" fmla="*/ 330200 w 355600"/>
                <a:gd name="connsiteY17" fmla="*/ 76200 h 498475"/>
                <a:gd name="connsiteX18" fmla="*/ 355600 w 355600"/>
                <a:gd name="connsiteY18" fmla="*/ 25400 h 498475"/>
                <a:gd name="connsiteX19" fmla="*/ 177800 w 355600"/>
                <a:gd name="connsiteY19" fmla="*/ 0 h 4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600" h="498475">
                  <a:moveTo>
                    <a:pt x="177800" y="0"/>
                  </a:moveTo>
                  <a:lnTo>
                    <a:pt x="101600" y="165100"/>
                  </a:lnTo>
                  <a:lnTo>
                    <a:pt x="76200" y="254000"/>
                  </a:lnTo>
                  <a:lnTo>
                    <a:pt x="25400" y="355600"/>
                  </a:lnTo>
                  <a:lnTo>
                    <a:pt x="0" y="431800"/>
                  </a:lnTo>
                  <a:lnTo>
                    <a:pt x="0" y="469900"/>
                  </a:lnTo>
                  <a:lnTo>
                    <a:pt x="0" y="469900"/>
                  </a:lnTo>
                  <a:lnTo>
                    <a:pt x="50800" y="454025"/>
                  </a:lnTo>
                  <a:lnTo>
                    <a:pt x="69850" y="498475"/>
                  </a:lnTo>
                  <a:lnTo>
                    <a:pt x="101600" y="444500"/>
                  </a:lnTo>
                  <a:cubicBezTo>
                    <a:pt x="118533" y="461433"/>
                    <a:pt x="142875" y="489215"/>
                    <a:pt x="152400" y="495300"/>
                  </a:cubicBezTo>
                  <a:cubicBezTo>
                    <a:pt x="161925" y="501385"/>
                    <a:pt x="150283" y="481013"/>
                    <a:pt x="158750" y="481013"/>
                  </a:cubicBezTo>
                  <a:cubicBezTo>
                    <a:pt x="159279" y="470430"/>
                    <a:pt x="159809" y="459846"/>
                    <a:pt x="160338" y="449263"/>
                  </a:cubicBezTo>
                  <a:lnTo>
                    <a:pt x="236538" y="449262"/>
                  </a:lnTo>
                  <a:lnTo>
                    <a:pt x="266700" y="457200"/>
                  </a:lnTo>
                  <a:lnTo>
                    <a:pt x="241300" y="406400"/>
                  </a:lnTo>
                  <a:lnTo>
                    <a:pt x="190500" y="381000"/>
                  </a:lnTo>
                  <a:lnTo>
                    <a:pt x="330200" y="76200"/>
                  </a:lnTo>
                  <a:lnTo>
                    <a:pt x="355600" y="2540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1624994" y="2778633"/>
              <a:ext cx="1562813" cy="1250433"/>
            </a:xfrm>
            <a:custGeom>
              <a:avLst/>
              <a:gdLst>
                <a:gd name="connsiteX0" fmla="*/ 152400 w 1495425"/>
                <a:gd name="connsiteY0" fmla="*/ 200025 h 1247775"/>
                <a:gd name="connsiteX1" fmla="*/ 38100 w 1495425"/>
                <a:gd name="connsiteY1" fmla="*/ 485775 h 1247775"/>
                <a:gd name="connsiteX2" fmla="*/ 0 w 1495425"/>
                <a:gd name="connsiteY2" fmla="*/ 600075 h 1247775"/>
                <a:gd name="connsiteX3" fmla="*/ 257175 w 1495425"/>
                <a:gd name="connsiteY3" fmla="*/ 704850 h 1247775"/>
                <a:gd name="connsiteX4" fmla="*/ 295275 w 1495425"/>
                <a:gd name="connsiteY4" fmla="*/ 628650 h 1247775"/>
                <a:gd name="connsiteX5" fmla="*/ 295275 w 1495425"/>
                <a:gd name="connsiteY5" fmla="*/ 552450 h 1247775"/>
                <a:gd name="connsiteX6" fmla="*/ 276225 w 1495425"/>
                <a:gd name="connsiteY6" fmla="*/ 962025 h 1247775"/>
                <a:gd name="connsiteX7" fmla="*/ 514350 w 1495425"/>
                <a:gd name="connsiteY7" fmla="*/ 1057275 h 1247775"/>
                <a:gd name="connsiteX8" fmla="*/ 733425 w 1495425"/>
                <a:gd name="connsiteY8" fmla="*/ 1095375 h 1247775"/>
                <a:gd name="connsiteX9" fmla="*/ 962025 w 1495425"/>
                <a:gd name="connsiteY9" fmla="*/ 1133475 h 1247775"/>
                <a:gd name="connsiteX10" fmla="*/ 1238250 w 1495425"/>
                <a:gd name="connsiteY10" fmla="*/ 1209675 h 1247775"/>
                <a:gd name="connsiteX11" fmla="*/ 1352550 w 1495425"/>
                <a:gd name="connsiteY11" fmla="*/ 1247775 h 1247775"/>
                <a:gd name="connsiteX12" fmla="*/ 1438275 w 1495425"/>
                <a:gd name="connsiteY12" fmla="*/ 962025 h 1247775"/>
                <a:gd name="connsiteX13" fmla="*/ 1495425 w 1495425"/>
                <a:gd name="connsiteY13" fmla="*/ 638175 h 1247775"/>
                <a:gd name="connsiteX14" fmla="*/ 1495425 w 1495425"/>
                <a:gd name="connsiteY14" fmla="*/ 428625 h 1247775"/>
                <a:gd name="connsiteX15" fmla="*/ 1447800 w 1495425"/>
                <a:gd name="connsiteY15" fmla="*/ 161925 h 1247775"/>
                <a:gd name="connsiteX16" fmla="*/ 1457325 w 1495425"/>
                <a:gd name="connsiteY16" fmla="*/ 76200 h 1247775"/>
                <a:gd name="connsiteX17" fmla="*/ 1409700 w 1495425"/>
                <a:gd name="connsiteY17" fmla="*/ 19050 h 1247775"/>
                <a:gd name="connsiteX18" fmla="*/ 1333500 w 1495425"/>
                <a:gd name="connsiteY18" fmla="*/ 19050 h 1247775"/>
                <a:gd name="connsiteX19" fmla="*/ 876300 w 1495425"/>
                <a:gd name="connsiteY19" fmla="*/ 0 h 1247775"/>
                <a:gd name="connsiteX20" fmla="*/ 590550 w 1495425"/>
                <a:gd name="connsiteY20" fmla="*/ 0 h 1247775"/>
                <a:gd name="connsiteX21" fmla="*/ 238125 w 1495425"/>
                <a:gd name="connsiteY21" fmla="*/ 47625 h 1247775"/>
                <a:gd name="connsiteX22" fmla="*/ 152400 w 1495425"/>
                <a:gd name="connsiteY22" fmla="*/ 200025 h 1247775"/>
                <a:gd name="connsiteX0" fmla="*/ 152400 w 1495425"/>
                <a:gd name="connsiteY0" fmla="*/ 200025 h 1247775"/>
                <a:gd name="connsiteX1" fmla="*/ 38100 w 1495425"/>
                <a:gd name="connsiteY1" fmla="*/ 485775 h 1247775"/>
                <a:gd name="connsiteX2" fmla="*/ 0 w 1495425"/>
                <a:gd name="connsiteY2" fmla="*/ 600075 h 1247775"/>
                <a:gd name="connsiteX3" fmla="*/ 257175 w 1495425"/>
                <a:gd name="connsiteY3" fmla="*/ 704850 h 1247775"/>
                <a:gd name="connsiteX4" fmla="*/ 295275 w 1495425"/>
                <a:gd name="connsiteY4" fmla="*/ 628650 h 1247775"/>
                <a:gd name="connsiteX5" fmla="*/ 295275 w 1495425"/>
                <a:gd name="connsiteY5" fmla="*/ 552450 h 1247775"/>
                <a:gd name="connsiteX6" fmla="*/ 276225 w 1495425"/>
                <a:gd name="connsiteY6" fmla="*/ 962025 h 1247775"/>
                <a:gd name="connsiteX7" fmla="*/ 514350 w 1495425"/>
                <a:gd name="connsiteY7" fmla="*/ 1057275 h 1247775"/>
                <a:gd name="connsiteX8" fmla="*/ 733425 w 1495425"/>
                <a:gd name="connsiteY8" fmla="*/ 1095375 h 1247775"/>
                <a:gd name="connsiteX9" fmla="*/ 962025 w 1495425"/>
                <a:gd name="connsiteY9" fmla="*/ 1133475 h 1247775"/>
                <a:gd name="connsiteX10" fmla="*/ 1238250 w 1495425"/>
                <a:gd name="connsiteY10" fmla="*/ 1209675 h 1247775"/>
                <a:gd name="connsiteX11" fmla="*/ 1352550 w 1495425"/>
                <a:gd name="connsiteY11" fmla="*/ 1247775 h 1247775"/>
                <a:gd name="connsiteX12" fmla="*/ 1438275 w 1495425"/>
                <a:gd name="connsiteY12" fmla="*/ 962025 h 1247775"/>
                <a:gd name="connsiteX13" fmla="*/ 1495425 w 1495425"/>
                <a:gd name="connsiteY13" fmla="*/ 638175 h 1247775"/>
                <a:gd name="connsiteX14" fmla="*/ 1495425 w 1495425"/>
                <a:gd name="connsiteY14" fmla="*/ 428625 h 1247775"/>
                <a:gd name="connsiteX15" fmla="*/ 1480156 w 1495425"/>
                <a:gd name="connsiteY15" fmla="*/ 259842 h 1247775"/>
                <a:gd name="connsiteX16" fmla="*/ 1447800 w 1495425"/>
                <a:gd name="connsiteY16" fmla="*/ 161925 h 1247775"/>
                <a:gd name="connsiteX17" fmla="*/ 1457325 w 1495425"/>
                <a:gd name="connsiteY17" fmla="*/ 76200 h 1247775"/>
                <a:gd name="connsiteX18" fmla="*/ 1409700 w 1495425"/>
                <a:gd name="connsiteY18" fmla="*/ 19050 h 1247775"/>
                <a:gd name="connsiteX19" fmla="*/ 1333500 w 1495425"/>
                <a:gd name="connsiteY19" fmla="*/ 19050 h 1247775"/>
                <a:gd name="connsiteX20" fmla="*/ 876300 w 1495425"/>
                <a:gd name="connsiteY20" fmla="*/ 0 h 1247775"/>
                <a:gd name="connsiteX21" fmla="*/ 590550 w 1495425"/>
                <a:gd name="connsiteY21" fmla="*/ 0 h 1247775"/>
                <a:gd name="connsiteX22" fmla="*/ 238125 w 1495425"/>
                <a:gd name="connsiteY22" fmla="*/ 47625 h 1247775"/>
                <a:gd name="connsiteX23" fmla="*/ 152400 w 1495425"/>
                <a:gd name="connsiteY23" fmla="*/ 200025 h 1247775"/>
                <a:gd name="connsiteX0" fmla="*/ 152400 w 1495425"/>
                <a:gd name="connsiteY0" fmla="*/ 200025 h 1247775"/>
                <a:gd name="connsiteX1" fmla="*/ 38100 w 1495425"/>
                <a:gd name="connsiteY1" fmla="*/ 485775 h 1247775"/>
                <a:gd name="connsiteX2" fmla="*/ 0 w 1495425"/>
                <a:gd name="connsiteY2" fmla="*/ 600075 h 1247775"/>
                <a:gd name="connsiteX3" fmla="*/ 257175 w 1495425"/>
                <a:gd name="connsiteY3" fmla="*/ 704850 h 1247775"/>
                <a:gd name="connsiteX4" fmla="*/ 295275 w 1495425"/>
                <a:gd name="connsiteY4" fmla="*/ 628650 h 1247775"/>
                <a:gd name="connsiteX5" fmla="*/ 295275 w 1495425"/>
                <a:gd name="connsiteY5" fmla="*/ 552450 h 1247775"/>
                <a:gd name="connsiteX6" fmla="*/ 276225 w 1495425"/>
                <a:gd name="connsiteY6" fmla="*/ 962025 h 1247775"/>
                <a:gd name="connsiteX7" fmla="*/ 514350 w 1495425"/>
                <a:gd name="connsiteY7" fmla="*/ 1057275 h 1247775"/>
                <a:gd name="connsiteX8" fmla="*/ 733425 w 1495425"/>
                <a:gd name="connsiteY8" fmla="*/ 1095375 h 1247775"/>
                <a:gd name="connsiteX9" fmla="*/ 962025 w 1495425"/>
                <a:gd name="connsiteY9" fmla="*/ 1133475 h 1247775"/>
                <a:gd name="connsiteX10" fmla="*/ 1238250 w 1495425"/>
                <a:gd name="connsiteY10" fmla="*/ 1209675 h 1247775"/>
                <a:gd name="connsiteX11" fmla="*/ 1352550 w 1495425"/>
                <a:gd name="connsiteY11" fmla="*/ 1247775 h 1247775"/>
                <a:gd name="connsiteX12" fmla="*/ 1438275 w 1495425"/>
                <a:gd name="connsiteY12" fmla="*/ 962025 h 1247775"/>
                <a:gd name="connsiteX13" fmla="*/ 1495425 w 1495425"/>
                <a:gd name="connsiteY13" fmla="*/ 638175 h 1247775"/>
                <a:gd name="connsiteX14" fmla="*/ 1495425 w 1495425"/>
                <a:gd name="connsiteY14" fmla="*/ 428625 h 1247775"/>
                <a:gd name="connsiteX15" fmla="*/ 1480156 w 1495425"/>
                <a:gd name="connsiteY15" fmla="*/ 259842 h 1247775"/>
                <a:gd name="connsiteX16" fmla="*/ 1457325 w 1495425"/>
                <a:gd name="connsiteY16" fmla="*/ 161925 h 1247775"/>
                <a:gd name="connsiteX17" fmla="*/ 1457325 w 1495425"/>
                <a:gd name="connsiteY17" fmla="*/ 76200 h 1247775"/>
                <a:gd name="connsiteX18" fmla="*/ 1409700 w 1495425"/>
                <a:gd name="connsiteY18" fmla="*/ 19050 h 1247775"/>
                <a:gd name="connsiteX19" fmla="*/ 1333500 w 1495425"/>
                <a:gd name="connsiteY19" fmla="*/ 19050 h 1247775"/>
                <a:gd name="connsiteX20" fmla="*/ 876300 w 1495425"/>
                <a:gd name="connsiteY20" fmla="*/ 0 h 1247775"/>
                <a:gd name="connsiteX21" fmla="*/ 590550 w 1495425"/>
                <a:gd name="connsiteY21" fmla="*/ 0 h 1247775"/>
                <a:gd name="connsiteX22" fmla="*/ 238125 w 1495425"/>
                <a:gd name="connsiteY22" fmla="*/ 47625 h 1247775"/>
                <a:gd name="connsiteX23" fmla="*/ 152400 w 1495425"/>
                <a:gd name="connsiteY23" fmla="*/ 200025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1247775">
                  <a:moveTo>
                    <a:pt x="152400" y="200025"/>
                  </a:moveTo>
                  <a:lnTo>
                    <a:pt x="38100" y="485775"/>
                  </a:lnTo>
                  <a:lnTo>
                    <a:pt x="0" y="600075"/>
                  </a:lnTo>
                  <a:lnTo>
                    <a:pt x="257175" y="704850"/>
                  </a:lnTo>
                  <a:lnTo>
                    <a:pt x="295275" y="628650"/>
                  </a:lnTo>
                  <a:lnTo>
                    <a:pt x="295275" y="552450"/>
                  </a:lnTo>
                  <a:lnTo>
                    <a:pt x="276225" y="962025"/>
                  </a:lnTo>
                  <a:lnTo>
                    <a:pt x="514350" y="1057275"/>
                  </a:lnTo>
                  <a:lnTo>
                    <a:pt x="733425" y="1095375"/>
                  </a:lnTo>
                  <a:lnTo>
                    <a:pt x="962025" y="1133475"/>
                  </a:lnTo>
                  <a:lnTo>
                    <a:pt x="1238250" y="1209675"/>
                  </a:lnTo>
                  <a:lnTo>
                    <a:pt x="1352550" y="1247775"/>
                  </a:lnTo>
                  <a:lnTo>
                    <a:pt x="1438275" y="962025"/>
                  </a:lnTo>
                  <a:lnTo>
                    <a:pt x="1495425" y="638175"/>
                  </a:lnTo>
                  <a:lnTo>
                    <a:pt x="1495425" y="428625"/>
                  </a:lnTo>
                  <a:lnTo>
                    <a:pt x="1480156" y="259842"/>
                  </a:lnTo>
                  <a:lnTo>
                    <a:pt x="1457325" y="161925"/>
                  </a:lnTo>
                  <a:lnTo>
                    <a:pt x="1457325" y="76200"/>
                  </a:lnTo>
                  <a:lnTo>
                    <a:pt x="1409700" y="19050"/>
                  </a:lnTo>
                  <a:lnTo>
                    <a:pt x="1333500" y="19050"/>
                  </a:lnTo>
                  <a:lnTo>
                    <a:pt x="876300" y="0"/>
                  </a:lnTo>
                  <a:lnTo>
                    <a:pt x="590550" y="0"/>
                  </a:lnTo>
                  <a:lnTo>
                    <a:pt x="238125" y="47625"/>
                  </a:lnTo>
                  <a:lnTo>
                    <a:pt x="152400" y="2000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1253331" y="949325"/>
              <a:ext cx="2262285" cy="2179955"/>
              <a:chOff x="3402806" y="1050925"/>
              <a:chExt cx="2262285" cy="2179955"/>
            </a:xfrm>
          </p:grpSpPr>
          <p:sp>
            <p:nvSpPr>
              <p:cNvPr id="29" name="フリーフォーム 28"/>
              <p:cNvSpPr/>
              <p:nvPr/>
            </p:nvSpPr>
            <p:spPr>
              <a:xfrm>
                <a:off x="3402806" y="1050925"/>
                <a:ext cx="2262285" cy="1581150"/>
              </a:xfrm>
              <a:custGeom>
                <a:avLst/>
                <a:gdLst>
                  <a:gd name="connsiteX0" fmla="*/ 209550 w 2262188"/>
                  <a:gd name="connsiteY0" fmla="*/ 1009650 h 1581150"/>
                  <a:gd name="connsiteX1" fmla="*/ 147638 w 2262188"/>
                  <a:gd name="connsiteY1" fmla="*/ 1066800 h 1581150"/>
                  <a:gd name="connsiteX2" fmla="*/ 176213 w 2262188"/>
                  <a:gd name="connsiteY2" fmla="*/ 947738 h 1581150"/>
                  <a:gd name="connsiteX3" fmla="*/ 128588 w 2262188"/>
                  <a:gd name="connsiteY3" fmla="*/ 966788 h 1581150"/>
                  <a:gd name="connsiteX4" fmla="*/ 38100 w 2262188"/>
                  <a:gd name="connsiteY4" fmla="*/ 990600 h 1581150"/>
                  <a:gd name="connsiteX5" fmla="*/ 0 w 2262188"/>
                  <a:gd name="connsiteY5" fmla="*/ 990600 h 1581150"/>
                  <a:gd name="connsiteX6" fmla="*/ 61913 w 2262188"/>
                  <a:gd name="connsiteY6" fmla="*/ 933450 h 1581150"/>
                  <a:gd name="connsiteX7" fmla="*/ 119063 w 2262188"/>
                  <a:gd name="connsiteY7" fmla="*/ 900113 h 1581150"/>
                  <a:gd name="connsiteX8" fmla="*/ 161925 w 2262188"/>
                  <a:gd name="connsiteY8" fmla="*/ 866775 h 1581150"/>
                  <a:gd name="connsiteX9" fmla="*/ 85725 w 2262188"/>
                  <a:gd name="connsiteY9" fmla="*/ 752475 h 1581150"/>
                  <a:gd name="connsiteX10" fmla="*/ 52388 w 2262188"/>
                  <a:gd name="connsiteY10" fmla="*/ 690563 h 1581150"/>
                  <a:gd name="connsiteX11" fmla="*/ 109538 w 2262188"/>
                  <a:gd name="connsiteY11" fmla="*/ 671513 h 1581150"/>
                  <a:gd name="connsiteX12" fmla="*/ 219075 w 2262188"/>
                  <a:gd name="connsiteY12" fmla="*/ 685800 h 1581150"/>
                  <a:gd name="connsiteX13" fmla="*/ 190500 w 2262188"/>
                  <a:gd name="connsiteY13" fmla="*/ 481013 h 1581150"/>
                  <a:gd name="connsiteX14" fmla="*/ 214313 w 2262188"/>
                  <a:gd name="connsiteY14" fmla="*/ 371475 h 1581150"/>
                  <a:gd name="connsiteX15" fmla="*/ 300038 w 2262188"/>
                  <a:gd name="connsiteY15" fmla="*/ 423863 h 1581150"/>
                  <a:gd name="connsiteX16" fmla="*/ 309563 w 2262188"/>
                  <a:gd name="connsiteY16" fmla="*/ 423863 h 1581150"/>
                  <a:gd name="connsiteX17" fmla="*/ 438150 w 2262188"/>
                  <a:gd name="connsiteY17" fmla="*/ 228600 h 1581150"/>
                  <a:gd name="connsiteX18" fmla="*/ 452438 w 2262188"/>
                  <a:gd name="connsiteY18" fmla="*/ 214313 h 1581150"/>
                  <a:gd name="connsiteX19" fmla="*/ 495300 w 2262188"/>
                  <a:gd name="connsiteY19" fmla="*/ 285750 h 1581150"/>
                  <a:gd name="connsiteX20" fmla="*/ 619125 w 2262188"/>
                  <a:gd name="connsiteY20" fmla="*/ 142875 h 1581150"/>
                  <a:gd name="connsiteX21" fmla="*/ 676275 w 2262188"/>
                  <a:gd name="connsiteY21" fmla="*/ 90488 h 1581150"/>
                  <a:gd name="connsiteX22" fmla="*/ 709613 w 2262188"/>
                  <a:gd name="connsiteY22" fmla="*/ 80963 h 1581150"/>
                  <a:gd name="connsiteX23" fmla="*/ 728663 w 2262188"/>
                  <a:gd name="connsiteY23" fmla="*/ 157163 h 1581150"/>
                  <a:gd name="connsiteX24" fmla="*/ 742950 w 2262188"/>
                  <a:gd name="connsiteY24" fmla="*/ 195263 h 1581150"/>
                  <a:gd name="connsiteX25" fmla="*/ 857250 w 2262188"/>
                  <a:gd name="connsiteY25" fmla="*/ 119063 h 1581150"/>
                  <a:gd name="connsiteX26" fmla="*/ 923925 w 2262188"/>
                  <a:gd name="connsiteY26" fmla="*/ 71438 h 1581150"/>
                  <a:gd name="connsiteX27" fmla="*/ 947738 w 2262188"/>
                  <a:gd name="connsiteY27" fmla="*/ 52388 h 1581150"/>
                  <a:gd name="connsiteX28" fmla="*/ 1000125 w 2262188"/>
                  <a:gd name="connsiteY28" fmla="*/ 176213 h 1581150"/>
                  <a:gd name="connsiteX29" fmla="*/ 1171575 w 2262188"/>
                  <a:gd name="connsiteY29" fmla="*/ 38100 h 1581150"/>
                  <a:gd name="connsiteX30" fmla="*/ 1219200 w 2262188"/>
                  <a:gd name="connsiteY30" fmla="*/ 180975 h 1581150"/>
                  <a:gd name="connsiteX31" fmla="*/ 1385888 w 2262188"/>
                  <a:gd name="connsiteY31" fmla="*/ 9525 h 1581150"/>
                  <a:gd name="connsiteX32" fmla="*/ 1400175 w 2262188"/>
                  <a:gd name="connsiteY32" fmla="*/ 0 h 1581150"/>
                  <a:gd name="connsiteX33" fmla="*/ 1438275 w 2262188"/>
                  <a:gd name="connsiteY33" fmla="*/ 152400 h 1581150"/>
                  <a:gd name="connsiteX34" fmla="*/ 1695450 w 2262188"/>
                  <a:gd name="connsiteY34" fmla="*/ 33338 h 1581150"/>
                  <a:gd name="connsiteX35" fmla="*/ 1652588 w 2262188"/>
                  <a:gd name="connsiteY35" fmla="*/ 114300 h 1581150"/>
                  <a:gd name="connsiteX36" fmla="*/ 1600200 w 2262188"/>
                  <a:gd name="connsiteY36" fmla="*/ 238125 h 1581150"/>
                  <a:gd name="connsiteX37" fmla="*/ 1595438 w 2262188"/>
                  <a:gd name="connsiteY37" fmla="*/ 271463 h 1581150"/>
                  <a:gd name="connsiteX38" fmla="*/ 1671638 w 2262188"/>
                  <a:gd name="connsiteY38" fmla="*/ 223838 h 1581150"/>
                  <a:gd name="connsiteX39" fmla="*/ 1757363 w 2262188"/>
                  <a:gd name="connsiteY39" fmla="*/ 195263 h 1581150"/>
                  <a:gd name="connsiteX40" fmla="*/ 1824038 w 2262188"/>
                  <a:gd name="connsiteY40" fmla="*/ 185738 h 1581150"/>
                  <a:gd name="connsiteX41" fmla="*/ 1804988 w 2262188"/>
                  <a:gd name="connsiteY41" fmla="*/ 242888 h 1581150"/>
                  <a:gd name="connsiteX42" fmla="*/ 1771650 w 2262188"/>
                  <a:gd name="connsiteY42" fmla="*/ 323850 h 1581150"/>
                  <a:gd name="connsiteX43" fmla="*/ 1762125 w 2262188"/>
                  <a:gd name="connsiteY43" fmla="*/ 376238 h 1581150"/>
                  <a:gd name="connsiteX44" fmla="*/ 1809750 w 2262188"/>
                  <a:gd name="connsiteY44" fmla="*/ 376238 h 1581150"/>
                  <a:gd name="connsiteX45" fmla="*/ 1900238 w 2262188"/>
                  <a:gd name="connsiteY45" fmla="*/ 347663 h 1581150"/>
                  <a:gd name="connsiteX46" fmla="*/ 1900238 w 2262188"/>
                  <a:gd name="connsiteY46" fmla="*/ 347663 h 1581150"/>
                  <a:gd name="connsiteX47" fmla="*/ 1966913 w 2262188"/>
                  <a:gd name="connsiteY47" fmla="*/ 333375 h 1581150"/>
                  <a:gd name="connsiteX48" fmla="*/ 1933575 w 2262188"/>
                  <a:gd name="connsiteY48" fmla="*/ 404813 h 1581150"/>
                  <a:gd name="connsiteX49" fmla="*/ 1914525 w 2262188"/>
                  <a:gd name="connsiteY49" fmla="*/ 476250 h 1581150"/>
                  <a:gd name="connsiteX50" fmla="*/ 1995488 w 2262188"/>
                  <a:gd name="connsiteY50" fmla="*/ 447675 h 1581150"/>
                  <a:gd name="connsiteX51" fmla="*/ 2066925 w 2262188"/>
                  <a:gd name="connsiteY51" fmla="*/ 442913 h 1581150"/>
                  <a:gd name="connsiteX52" fmla="*/ 2100263 w 2262188"/>
                  <a:gd name="connsiteY52" fmla="*/ 442913 h 1581150"/>
                  <a:gd name="connsiteX53" fmla="*/ 2071688 w 2262188"/>
                  <a:gd name="connsiteY53" fmla="*/ 476250 h 1581150"/>
                  <a:gd name="connsiteX54" fmla="*/ 2019300 w 2262188"/>
                  <a:gd name="connsiteY54" fmla="*/ 519113 h 1581150"/>
                  <a:gd name="connsiteX55" fmla="*/ 1957388 w 2262188"/>
                  <a:gd name="connsiteY55" fmla="*/ 571500 h 1581150"/>
                  <a:gd name="connsiteX56" fmla="*/ 2095500 w 2262188"/>
                  <a:gd name="connsiteY56" fmla="*/ 585788 h 1581150"/>
                  <a:gd name="connsiteX57" fmla="*/ 2185988 w 2262188"/>
                  <a:gd name="connsiteY57" fmla="*/ 604838 h 1581150"/>
                  <a:gd name="connsiteX58" fmla="*/ 2076450 w 2262188"/>
                  <a:gd name="connsiteY58" fmla="*/ 652463 h 1581150"/>
                  <a:gd name="connsiteX59" fmla="*/ 2024063 w 2262188"/>
                  <a:gd name="connsiteY59" fmla="*/ 685800 h 1581150"/>
                  <a:gd name="connsiteX60" fmla="*/ 2009775 w 2262188"/>
                  <a:gd name="connsiteY60" fmla="*/ 695325 h 1581150"/>
                  <a:gd name="connsiteX61" fmla="*/ 2119313 w 2262188"/>
                  <a:gd name="connsiteY61" fmla="*/ 728663 h 1581150"/>
                  <a:gd name="connsiteX62" fmla="*/ 2190750 w 2262188"/>
                  <a:gd name="connsiteY62" fmla="*/ 762000 h 1581150"/>
                  <a:gd name="connsiteX63" fmla="*/ 2238375 w 2262188"/>
                  <a:gd name="connsiteY63" fmla="*/ 781050 h 1581150"/>
                  <a:gd name="connsiteX64" fmla="*/ 2128838 w 2262188"/>
                  <a:gd name="connsiteY64" fmla="*/ 823913 h 1581150"/>
                  <a:gd name="connsiteX65" fmla="*/ 2066925 w 2262188"/>
                  <a:gd name="connsiteY65" fmla="*/ 852488 h 1581150"/>
                  <a:gd name="connsiteX66" fmla="*/ 2157413 w 2262188"/>
                  <a:gd name="connsiteY66" fmla="*/ 904875 h 1581150"/>
                  <a:gd name="connsiteX67" fmla="*/ 2262188 w 2262188"/>
                  <a:gd name="connsiteY67" fmla="*/ 1009650 h 1581150"/>
                  <a:gd name="connsiteX68" fmla="*/ 2138363 w 2262188"/>
                  <a:gd name="connsiteY68" fmla="*/ 1023938 h 1581150"/>
                  <a:gd name="connsiteX69" fmla="*/ 2152650 w 2262188"/>
                  <a:gd name="connsiteY69" fmla="*/ 1095375 h 1581150"/>
                  <a:gd name="connsiteX70" fmla="*/ 2228850 w 2262188"/>
                  <a:gd name="connsiteY70" fmla="*/ 1176338 h 1581150"/>
                  <a:gd name="connsiteX71" fmla="*/ 2247900 w 2262188"/>
                  <a:gd name="connsiteY71" fmla="*/ 1214438 h 1581150"/>
                  <a:gd name="connsiteX72" fmla="*/ 2109788 w 2262188"/>
                  <a:gd name="connsiteY72" fmla="*/ 1219200 h 1581150"/>
                  <a:gd name="connsiteX73" fmla="*/ 2138363 w 2262188"/>
                  <a:gd name="connsiteY73" fmla="*/ 1262063 h 1581150"/>
                  <a:gd name="connsiteX74" fmla="*/ 2176463 w 2262188"/>
                  <a:gd name="connsiteY74" fmla="*/ 1357313 h 1581150"/>
                  <a:gd name="connsiteX75" fmla="*/ 2124075 w 2262188"/>
                  <a:gd name="connsiteY75" fmla="*/ 1357313 h 1581150"/>
                  <a:gd name="connsiteX76" fmla="*/ 2081213 w 2262188"/>
                  <a:gd name="connsiteY76" fmla="*/ 1343025 h 1581150"/>
                  <a:gd name="connsiteX77" fmla="*/ 2128838 w 2262188"/>
                  <a:gd name="connsiteY77" fmla="*/ 1457325 h 1581150"/>
                  <a:gd name="connsiteX78" fmla="*/ 2138363 w 2262188"/>
                  <a:gd name="connsiteY78" fmla="*/ 1485900 h 1581150"/>
                  <a:gd name="connsiteX79" fmla="*/ 2066925 w 2262188"/>
                  <a:gd name="connsiteY79" fmla="*/ 1462088 h 1581150"/>
                  <a:gd name="connsiteX80" fmla="*/ 2057400 w 2262188"/>
                  <a:gd name="connsiteY80" fmla="*/ 1452563 h 1581150"/>
                  <a:gd name="connsiteX81" fmla="*/ 2076450 w 2262188"/>
                  <a:gd name="connsiteY81" fmla="*/ 1519238 h 1581150"/>
                  <a:gd name="connsiteX82" fmla="*/ 2085975 w 2262188"/>
                  <a:gd name="connsiteY82" fmla="*/ 1581150 h 1581150"/>
                  <a:gd name="connsiteX83" fmla="*/ 2009775 w 2262188"/>
                  <a:gd name="connsiteY83" fmla="*/ 1566863 h 1581150"/>
                  <a:gd name="connsiteX84" fmla="*/ 2024063 w 2262188"/>
                  <a:gd name="connsiteY84" fmla="*/ 1438275 h 1581150"/>
                  <a:gd name="connsiteX85" fmla="*/ 2024063 w 2262188"/>
                  <a:gd name="connsiteY85" fmla="*/ 1376363 h 1581150"/>
                  <a:gd name="connsiteX86" fmla="*/ 209550 w 2262188"/>
                  <a:gd name="connsiteY86" fmla="*/ 1009650 h 1581150"/>
                  <a:gd name="connsiteX0" fmla="*/ 209550 w 2262285"/>
                  <a:gd name="connsiteY0" fmla="*/ 1009650 h 1581150"/>
                  <a:gd name="connsiteX1" fmla="*/ 147638 w 2262285"/>
                  <a:gd name="connsiteY1" fmla="*/ 1066800 h 1581150"/>
                  <a:gd name="connsiteX2" fmla="*/ 176213 w 2262285"/>
                  <a:gd name="connsiteY2" fmla="*/ 947738 h 1581150"/>
                  <a:gd name="connsiteX3" fmla="*/ 128588 w 2262285"/>
                  <a:gd name="connsiteY3" fmla="*/ 966788 h 1581150"/>
                  <a:gd name="connsiteX4" fmla="*/ 38100 w 2262285"/>
                  <a:gd name="connsiteY4" fmla="*/ 990600 h 1581150"/>
                  <a:gd name="connsiteX5" fmla="*/ 0 w 2262285"/>
                  <a:gd name="connsiteY5" fmla="*/ 990600 h 1581150"/>
                  <a:gd name="connsiteX6" fmla="*/ 61913 w 2262285"/>
                  <a:gd name="connsiteY6" fmla="*/ 933450 h 1581150"/>
                  <a:gd name="connsiteX7" fmla="*/ 119063 w 2262285"/>
                  <a:gd name="connsiteY7" fmla="*/ 900113 h 1581150"/>
                  <a:gd name="connsiteX8" fmla="*/ 161925 w 2262285"/>
                  <a:gd name="connsiteY8" fmla="*/ 866775 h 1581150"/>
                  <a:gd name="connsiteX9" fmla="*/ 85725 w 2262285"/>
                  <a:gd name="connsiteY9" fmla="*/ 752475 h 1581150"/>
                  <a:gd name="connsiteX10" fmla="*/ 52388 w 2262285"/>
                  <a:gd name="connsiteY10" fmla="*/ 690563 h 1581150"/>
                  <a:gd name="connsiteX11" fmla="*/ 109538 w 2262285"/>
                  <a:gd name="connsiteY11" fmla="*/ 671513 h 1581150"/>
                  <a:gd name="connsiteX12" fmla="*/ 219075 w 2262285"/>
                  <a:gd name="connsiteY12" fmla="*/ 685800 h 1581150"/>
                  <a:gd name="connsiteX13" fmla="*/ 190500 w 2262285"/>
                  <a:gd name="connsiteY13" fmla="*/ 481013 h 1581150"/>
                  <a:gd name="connsiteX14" fmla="*/ 214313 w 2262285"/>
                  <a:gd name="connsiteY14" fmla="*/ 371475 h 1581150"/>
                  <a:gd name="connsiteX15" fmla="*/ 300038 w 2262285"/>
                  <a:gd name="connsiteY15" fmla="*/ 423863 h 1581150"/>
                  <a:gd name="connsiteX16" fmla="*/ 309563 w 2262285"/>
                  <a:gd name="connsiteY16" fmla="*/ 423863 h 1581150"/>
                  <a:gd name="connsiteX17" fmla="*/ 438150 w 2262285"/>
                  <a:gd name="connsiteY17" fmla="*/ 228600 h 1581150"/>
                  <a:gd name="connsiteX18" fmla="*/ 452438 w 2262285"/>
                  <a:gd name="connsiteY18" fmla="*/ 214313 h 1581150"/>
                  <a:gd name="connsiteX19" fmla="*/ 495300 w 2262285"/>
                  <a:gd name="connsiteY19" fmla="*/ 285750 h 1581150"/>
                  <a:gd name="connsiteX20" fmla="*/ 619125 w 2262285"/>
                  <a:gd name="connsiteY20" fmla="*/ 142875 h 1581150"/>
                  <a:gd name="connsiteX21" fmla="*/ 676275 w 2262285"/>
                  <a:gd name="connsiteY21" fmla="*/ 90488 h 1581150"/>
                  <a:gd name="connsiteX22" fmla="*/ 709613 w 2262285"/>
                  <a:gd name="connsiteY22" fmla="*/ 80963 h 1581150"/>
                  <a:gd name="connsiteX23" fmla="*/ 728663 w 2262285"/>
                  <a:gd name="connsiteY23" fmla="*/ 157163 h 1581150"/>
                  <a:gd name="connsiteX24" fmla="*/ 742950 w 2262285"/>
                  <a:gd name="connsiteY24" fmla="*/ 195263 h 1581150"/>
                  <a:gd name="connsiteX25" fmla="*/ 857250 w 2262285"/>
                  <a:gd name="connsiteY25" fmla="*/ 119063 h 1581150"/>
                  <a:gd name="connsiteX26" fmla="*/ 923925 w 2262285"/>
                  <a:gd name="connsiteY26" fmla="*/ 71438 h 1581150"/>
                  <a:gd name="connsiteX27" fmla="*/ 947738 w 2262285"/>
                  <a:gd name="connsiteY27" fmla="*/ 52388 h 1581150"/>
                  <a:gd name="connsiteX28" fmla="*/ 1000125 w 2262285"/>
                  <a:gd name="connsiteY28" fmla="*/ 176213 h 1581150"/>
                  <a:gd name="connsiteX29" fmla="*/ 1171575 w 2262285"/>
                  <a:gd name="connsiteY29" fmla="*/ 38100 h 1581150"/>
                  <a:gd name="connsiteX30" fmla="*/ 1219200 w 2262285"/>
                  <a:gd name="connsiteY30" fmla="*/ 180975 h 1581150"/>
                  <a:gd name="connsiteX31" fmla="*/ 1385888 w 2262285"/>
                  <a:gd name="connsiteY31" fmla="*/ 9525 h 1581150"/>
                  <a:gd name="connsiteX32" fmla="*/ 1400175 w 2262285"/>
                  <a:gd name="connsiteY32" fmla="*/ 0 h 1581150"/>
                  <a:gd name="connsiteX33" fmla="*/ 1438275 w 2262285"/>
                  <a:gd name="connsiteY33" fmla="*/ 152400 h 1581150"/>
                  <a:gd name="connsiteX34" fmla="*/ 1695450 w 2262285"/>
                  <a:gd name="connsiteY34" fmla="*/ 33338 h 1581150"/>
                  <a:gd name="connsiteX35" fmla="*/ 1652588 w 2262285"/>
                  <a:gd name="connsiteY35" fmla="*/ 114300 h 1581150"/>
                  <a:gd name="connsiteX36" fmla="*/ 1600200 w 2262285"/>
                  <a:gd name="connsiteY36" fmla="*/ 238125 h 1581150"/>
                  <a:gd name="connsiteX37" fmla="*/ 1595438 w 2262285"/>
                  <a:gd name="connsiteY37" fmla="*/ 271463 h 1581150"/>
                  <a:gd name="connsiteX38" fmla="*/ 1671638 w 2262285"/>
                  <a:gd name="connsiteY38" fmla="*/ 223838 h 1581150"/>
                  <a:gd name="connsiteX39" fmla="*/ 1757363 w 2262285"/>
                  <a:gd name="connsiteY39" fmla="*/ 195263 h 1581150"/>
                  <a:gd name="connsiteX40" fmla="*/ 1824038 w 2262285"/>
                  <a:gd name="connsiteY40" fmla="*/ 185738 h 1581150"/>
                  <a:gd name="connsiteX41" fmla="*/ 1804988 w 2262285"/>
                  <a:gd name="connsiteY41" fmla="*/ 242888 h 1581150"/>
                  <a:gd name="connsiteX42" fmla="*/ 1771650 w 2262285"/>
                  <a:gd name="connsiteY42" fmla="*/ 323850 h 1581150"/>
                  <a:gd name="connsiteX43" fmla="*/ 1762125 w 2262285"/>
                  <a:gd name="connsiteY43" fmla="*/ 376238 h 1581150"/>
                  <a:gd name="connsiteX44" fmla="*/ 1809750 w 2262285"/>
                  <a:gd name="connsiteY44" fmla="*/ 376238 h 1581150"/>
                  <a:gd name="connsiteX45" fmla="*/ 1900238 w 2262285"/>
                  <a:gd name="connsiteY45" fmla="*/ 347663 h 1581150"/>
                  <a:gd name="connsiteX46" fmla="*/ 1900238 w 2262285"/>
                  <a:gd name="connsiteY46" fmla="*/ 347663 h 1581150"/>
                  <a:gd name="connsiteX47" fmla="*/ 1966913 w 2262285"/>
                  <a:gd name="connsiteY47" fmla="*/ 333375 h 1581150"/>
                  <a:gd name="connsiteX48" fmla="*/ 1933575 w 2262285"/>
                  <a:gd name="connsiteY48" fmla="*/ 404813 h 1581150"/>
                  <a:gd name="connsiteX49" fmla="*/ 1914525 w 2262285"/>
                  <a:gd name="connsiteY49" fmla="*/ 476250 h 1581150"/>
                  <a:gd name="connsiteX50" fmla="*/ 1995488 w 2262285"/>
                  <a:gd name="connsiteY50" fmla="*/ 447675 h 1581150"/>
                  <a:gd name="connsiteX51" fmla="*/ 2066925 w 2262285"/>
                  <a:gd name="connsiteY51" fmla="*/ 442913 h 1581150"/>
                  <a:gd name="connsiteX52" fmla="*/ 2100263 w 2262285"/>
                  <a:gd name="connsiteY52" fmla="*/ 442913 h 1581150"/>
                  <a:gd name="connsiteX53" fmla="*/ 2071688 w 2262285"/>
                  <a:gd name="connsiteY53" fmla="*/ 476250 h 1581150"/>
                  <a:gd name="connsiteX54" fmla="*/ 2019300 w 2262285"/>
                  <a:gd name="connsiteY54" fmla="*/ 519113 h 1581150"/>
                  <a:gd name="connsiteX55" fmla="*/ 1957388 w 2262285"/>
                  <a:gd name="connsiteY55" fmla="*/ 571500 h 1581150"/>
                  <a:gd name="connsiteX56" fmla="*/ 2095500 w 2262285"/>
                  <a:gd name="connsiteY56" fmla="*/ 585788 h 1581150"/>
                  <a:gd name="connsiteX57" fmla="*/ 2185988 w 2262285"/>
                  <a:gd name="connsiteY57" fmla="*/ 604838 h 1581150"/>
                  <a:gd name="connsiteX58" fmla="*/ 2076450 w 2262285"/>
                  <a:gd name="connsiteY58" fmla="*/ 652463 h 1581150"/>
                  <a:gd name="connsiteX59" fmla="*/ 2024063 w 2262285"/>
                  <a:gd name="connsiteY59" fmla="*/ 685800 h 1581150"/>
                  <a:gd name="connsiteX60" fmla="*/ 2009775 w 2262285"/>
                  <a:gd name="connsiteY60" fmla="*/ 695325 h 1581150"/>
                  <a:gd name="connsiteX61" fmla="*/ 2119313 w 2262285"/>
                  <a:gd name="connsiteY61" fmla="*/ 728663 h 1581150"/>
                  <a:gd name="connsiteX62" fmla="*/ 2190750 w 2262285"/>
                  <a:gd name="connsiteY62" fmla="*/ 762000 h 1581150"/>
                  <a:gd name="connsiteX63" fmla="*/ 2238375 w 2262285"/>
                  <a:gd name="connsiteY63" fmla="*/ 781050 h 1581150"/>
                  <a:gd name="connsiteX64" fmla="*/ 2128838 w 2262285"/>
                  <a:gd name="connsiteY64" fmla="*/ 823913 h 1581150"/>
                  <a:gd name="connsiteX65" fmla="*/ 2066925 w 2262285"/>
                  <a:gd name="connsiteY65" fmla="*/ 852488 h 1581150"/>
                  <a:gd name="connsiteX66" fmla="*/ 2157413 w 2262285"/>
                  <a:gd name="connsiteY66" fmla="*/ 904875 h 1581150"/>
                  <a:gd name="connsiteX67" fmla="*/ 2262188 w 2262285"/>
                  <a:gd name="connsiteY67" fmla="*/ 1009650 h 1581150"/>
                  <a:gd name="connsiteX68" fmla="*/ 2138363 w 2262285"/>
                  <a:gd name="connsiteY68" fmla="*/ 1023938 h 1581150"/>
                  <a:gd name="connsiteX69" fmla="*/ 2152650 w 2262285"/>
                  <a:gd name="connsiteY69" fmla="*/ 1095375 h 1581150"/>
                  <a:gd name="connsiteX70" fmla="*/ 2228850 w 2262285"/>
                  <a:gd name="connsiteY70" fmla="*/ 1176338 h 1581150"/>
                  <a:gd name="connsiteX71" fmla="*/ 2247900 w 2262285"/>
                  <a:gd name="connsiteY71" fmla="*/ 1214438 h 1581150"/>
                  <a:gd name="connsiteX72" fmla="*/ 2109788 w 2262285"/>
                  <a:gd name="connsiteY72" fmla="*/ 1219200 h 1581150"/>
                  <a:gd name="connsiteX73" fmla="*/ 2138363 w 2262285"/>
                  <a:gd name="connsiteY73" fmla="*/ 1262063 h 1581150"/>
                  <a:gd name="connsiteX74" fmla="*/ 2176463 w 2262285"/>
                  <a:gd name="connsiteY74" fmla="*/ 1357313 h 1581150"/>
                  <a:gd name="connsiteX75" fmla="*/ 2124075 w 2262285"/>
                  <a:gd name="connsiteY75" fmla="*/ 1357313 h 1581150"/>
                  <a:gd name="connsiteX76" fmla="*/ 2081213 w 2262285"/>
                  <a:gd name="connsiteY76" fmla="*/ 1343025 h 1581150"/>
                  <a:gd name="connsiteX77" fmla="*/ 2128838 w 2262285"/>
                  <a:gd name="connsiteY77" fmla="*/ 1457325 h 1581150"/>
                  <a:gd name="connsiteX78" fmla="*/ 2138363 w 2262285"/>
                  <a:gd name="connsiteY78" fmla="*/ 1485900 h 1581150"/>
                  <a:gd name="connsiteX79" fmla="*/ 2066925 w 2262285"/>
                  <a:gd name="connsiteY79" fmla="*/ 1462088 h 1581150"/>
                  <a:gd name="connsiteX80" fmla="*/ 2057400 w 2262285"/>
                  <a:gd name="connsiteY80" fmla="*/ 1452563 h 1581150"/>
                  <a:gd name="connsiteX81" fmla="*/ 2076450 w 2262285"/>
                  <a:gd name="connsiteY81" fmla="*/ 1519238 h 1581150"/>
                  <a:gd name="connsiteX82" fmla="*/ 2085975 w 2262285"/>
                  <a:gd name="connsiteY82" fmla="*/ 1581150 h 1581150"/>
                  <a:gd name="connsiteX83" fmla="*/ 2009775 w 2262285"/>
                  <a:gd name="connsiteY83" fmla="*/ 1566863 h 1581150"/>
                  <a:gd name="connsiteX84" fmla="*/ 2024063 w 2262285"/>
                  <a:gd name="connsiteY84" fmla="*/ 1438275 h 1581150"/>
                  <a:gd name="connsiteX85" fmla="*/ 2024063 w 2262285"/>
                  <a:gd name="connsiteY85" fmla="*/ 1376363 h 1581150"/>
                  <a:gd name="connsiteX86" fmla="*/ 209550 w 2262285"/>
                  <a:gd name="connsiteY86" fmla="*/ 1009650 h 1581150"/>
                  <a:gd name="connsiteX0" fmla="*/ 209550 w 2262285"/>
                  <a:gd name="connsiteY0" fmla="*/ 1009650 h 1581150"/>
                  <a:gd name="connsiteX1" fmla="*/ 147638 w 2262285"/>
                  <a:gd name="connsiteY1" fmla="*/ 1066800 h 1581150"/>
                  <a:gd name="connsiteX2" fmla="*/ 176213 w 2262285"/>
                  <a:gd name="connsiteY2" fmla="*/ 947738 h 1581150"/>
                  <a:gd name="connsiteX3" fmla="*/ 128588 w 2262285"/>
                  <a:gd name="connsiteY3" fmla="*/ 966788 h 1581150"/>
                  <a:gd name="connsiteX4" fmla="*/ 38100 w 2262285"/>
                  <a:gd name="connsiteY4" fmla="*/ 990600 h 1581150"/>
                  <a:gd name="connsiteX5" fmla="*/ 0 w 2262285"/>
                  <a:gd name="connsiteY5" fmla="*/ 990600 h 1581150"/>
                  <a:gd name="connsiteX6" fmla="*/ 61913 w 2262285"/>
                  <a:gd name="connsiteY6" fmla="*/ 933450 h 1581150"/>
                  <a:gd name="connsiteX7" fmla="*/ 119063 w 2262285"/>
                  <a:gd name="connsiteY7" fmla="*/ 900113 h 1581150"/>
                  <a:gd name="connsiteX8" fmla="*/ 161925 w 2262285"/>
                  <a:gd name="connsiteY8" fmla="*/ 866775 h 1581150"/>
                  <a:gd name="connsiteX9" fmla="*/ 85725 w 2262285"/>
                  <a:gd name="connsiteY9" fmla="*/ 752475 h 1581150"/>
                  <a:gd name="connsiteX10" fmla="*/ 52388 w 2262285"/>
                  <a:gd name="connsiteY10" fmla="*/ 690563 h 1581150"/>
                  <a:gd name="connsiteX11" fmla="*/ 109538 w 2262285"/>
                  <a:gd name="connsiteY11" fmla="*/ 671513 h 1581150"/>
                  <a:gd name="connsiteX12" fmla="*/ 219075 w 2262285"/>
                  <a:gd name="connsiteY12" fmla="*/ 685800 h 1581150"/>
                  <a:gd name="connsiteX13" fmla="*/ 190500 w 2262285"/>
                  <a:gd name="connsiteY13" fmla="*/ 481013 h 1581150"/>
                  <a:gd name="connsiteX14" fmla="*/ 214313 w 2262285"/>
                  <a:gd name="connsiteY14" fmla="*/ 371475 h 1581150"/>
                  <a:gd name="connsiteX15" fmla="*/ 300038 w 2262285"/>
                  <a:gd name="connsiteY15" fmla="*/ 423863 h 1581150"/>
                  <a:gd name="connsiteX16" fmla="*/ 309563 w 2262285"/>
                  <a:gd name="connsiteY16" fmla="*/ 423863 h 1581150"/>
                  <a:gd name="connsiteX17" fmla="*/ 438150 w 2262285"/>
                  <a:gd name="connsiteY17" fmla="*/ 228600 h 1581150"/>
                  <a:gd name="connsiteX18" fmla="*/ 452438 w 2262285"/>
                  <a:gd name="connsiteY18" fmla="*/ 214313 h 1581150"/>
                  <a:gd name="connsiteX19" fmla="*/ 495300 w 2262285"/>
                  <a:gd name="connsiteY19" fmla="*/ 285750 h 1581150"/>
                  <a:gd name="connsiteX20" fmla="*/ 619125 w 2262285"/>
                  <a:gd name="connsiteY20" fmla="*/ 142875 h 1581150"/>
                  <a:gd name="connsiteX21" fmla="*/ 676275 w 2262285"/>
                  <a:gd name="connsiteY21" fmla="*/ 90488 h 1581150"/>
                  <a:gd name="connsiteX22" fmla="*/ 709613 w 2262285"/>
                  <a:gd name="connsiteY22" fmla="*/ 80963 h 1581150"/>
                  <a:gd name="connsiteX23" fmla="*/ 728663 w 2262285"/>
                  <a:gd name="connsiteY23" fmla="*/ 157163 h 1581150"/>
                  <a:gd name="connsiteX24" fmla="*/ 742950 w 2262285"/>
                  <a:gd name="connsiteY24" fmla="*/ 195263 h 1581150"/>
                  <a:gd name="connsiteX25" fmla="*/ 857250 w 2262285"/>
                  <a:gd name="connsiteY25" fmla="*/ 119063 h 1581150"/>
                  <a:gd name="connsiteX26" fmla="*/ 923925 w 2262285"/>
                  <a:gd name="connsiteY26" fmla="*/ 71438 h 1581150"/>
                  <a:gd name="connsiteX27" fmla="*/ 947738 w 2262285"/>
                  <a:gd name="connsiteY27" fmla="*/ 52388 h 1581150"/>
                  <a:gd name="connsiteX28" fmla="*/ 1000125 w 2262285"/>
                  <a:gd name="connsiteY28" fmla="*/ 176213 h 1581150"/>
                  <a:gd name="connsiteX29" fmla="*/ 1171575 w 2262285"/>
                  <a:gd name="connsiteY29" fmla="*/ 38100 h 1581150"/>
                  <a:gd name="connsiteX30" fmla="*/ 1219200 w 2262285"/>
                  <a:gd name="connsiteY30" fmla="*/ 180975 h 1581150"/>
                  <a:gd name="connsiteX31" fmla="*/ 1385888 w 2262285"/>
                  <a:gd name="connsiteY31" fmla="*/ 9525 h 1581150"/>
                  <a:gd name="connsiteX32" fmla="*/ 1400175 w 2262285"/>
                  <a:gd name="connsiteY32" fmla="*/ 0 h 1581150"/>
                  <a:gd name="connsiteX33" fmla="*/ 1438275 w 2262285"/>
                  <a:gd name="connsiteY33" fmla="*/ 152400 h 1581150"/>
                  <a:gd name="connsiteX34" fmla="*/ 1695450 w 2262285"/>
                  <a:gd name="connsiteY34" fmla="*/ 33338 h 1581150"/>
                  <a:gd name="connsiteX35" fmla="*/ 1652588 w 2262285"/>
                  <a:gd name="connsiteY35" fmla="*/ 114300 h 1581150"/>
                  <a:gd name="connsiteX36" fmla="*/ 1600200 w 2262285"/>
                  <a:gd name="connsiteY36" fmla="*/ 238125 h 1581150"/>
                  <a:gd name="connsiteX37" fmla="*/ 1595438 w 2262285"/>
                  <a:gd name="connsiteY37" fmla="*/ 271463 h 1581150"/>
                  <a:gd name="connsiteX38" fmla="*/ 1671638 w 2262285"/>
                  <a:gd name="connsiteY38" fmla="*/ 223838 h 1581150"/>
                  <a:gd name="connsiteX39" fmla="*/ 1757363 w 2262285"/>
                  <a:gd name="connsiteY39" fmla="*/ 195263 h 1581150"/>
                  <a:gd name="connsiteX40" fmla="*/ 1824038 w 2262285"/>
                  <a:gd name="connsiteY40" fmla="*/ 185738 h 1581150"/>
                  <a:gd name="connsiteX41" fmla="*/ 1804988 w 2262285"/>
                  <a:gd name="connsiteY41" fmla="*/ 242888 h 1581150"/>
                  <a:gd name="connsiteX42" fmla="*/ 1771650 w 2262285"/>
                  <a:gd name="connsiteY42" fmla="*/ 323850 h 1581150"/>
                  <a:gd name="connsiteX43" fmla="*/ 1762125 w 2262285"/>
                  <a:gd name="connsiteY43" fmla="*/ 376238 h 1581150"/>
                  <a:gd name="connsiteX44" fmla="*/ 1809750 w 2262285"/>
                  <a:gd name="connsiteY44" fmla="*/ 376238 h 1581150"/>
                  <a:gd name="connsiteX45" fmla="*/ 1900238 w 2262285"/>
                  <a:gd name="connsiteY45" fmla="*/ 347663 h 1581150"/>
                  <a:gd name="connsiteX46" fmla="*/ 1900238 w 2262285"/>
                  <a:gd name="connsiteY46" fmla="*/ 347663 h 1581150"/>
                  <a:gd name="connsiteX47" fmla="*/ 1966913 w 2262285"/>
                  <a:gd name="connsiteY47" fmla="*/ 333375 h 1581150"/>
                  <a:gd name="connsiteX48" fmla="*/ 1933575 w 2262285"/>
                  <a:gd name="connsiteY48" fmla="*/ 404813 h 1581150"/>
                  <a:gd name="connsiteX49" fmla="*/ 1914525 w 2262285"/>
                  <a:gd name="connsiteY49" fmla="*/ 476250 h 1581150"/>
                  <a:gd name="connsiteX50" fmla="*/ 1995488 w 2262285"/>
                  <a:gd name="connsiteY50" fmla="*/ 447675 h 1581150"/>
                  <a:gd name="connsiteX51" fmla="*/ 2066925 w 2262285"/>
                  <a:gd name="connsiteY51" fmla="*/ 442913 h 1581150"/>
                  <a:gd name="connsiteX52" fmla="*/ 2100263 w 2262285"/>
                  <a:gd name="connsiteY52" fmla="*/ 442913 h 1581150"/>
                  <a:gd name="connsiteX53" fmla="*/ 2071688 w 2262285"/>
                  <a:gd name="connsiteY53" fmla="*/ 476250 h 1581150"/>
                  <a:gd name="connsiteX54" fmla="*/ 2019300 w 2262285"/>
                  <a:gd name="connsiteY54" fmla="*/ 519113 h 1581150"/>
                  <a:gd name="connsiteX55" fmla="*/ 1957388 w 2262285"/>
                  <a:gd name="connsiteY55" fmla="*/ 571500 h 1581150"/>
                  <a:gd name="connsiteX56" fmla="*/ 2095500 w 2262285"/>
                  <a:gd name="connsiteY56" fmla="*/ 585788 h 1581150"/>
                  <a:gd name="connsiteX57" fmla="*/ 2185988 w 2262285"/>
                  <a:gd name="connsiteY57" fmla="*/ 604838 h 1581150"/>
                  <a:gd name="connsiteX58" fmla="*/ 2076450 w 2262285"/>
                  <a:gd name="connsiteY58" fmla="*/ 652463 h 1581150"/>
                  <a:gd name="connsiteX59" fmla="*/ 2024063 w 2262285"/>
                  <a:gd name="connsiteY59" fmla="*/ 685800 h 1581150"/>
                  <a:gd name="connsiteX60" fmla="*/ 2009775 w 2262285"/>
                  <a:gd name="connsiteY60" fmla="*/ 695325 h 1581150"/>
                  <a:gd name="connsiteX61" fmla="*/ 2119313 w 2262285"/>
                  <a:gd name="connsiteY61" fmla="*/ 728663 h 1581150"/>
                  <a:gd name="connsiteX62" fmla="*/ 2190750 w 2262285"/>
                  <a:gd name="connsiteY62" fmla="*/ 762000 h 1581150"/>
                  <a:gd name="connsiteX63" fmla="*/ 2238375 w 2262285"/>
                  <a:gd name="connsiteY63" fmla="*/ 781050 h 1581150"/>
                  <a:gd name="connsiteX64" fmla="*/ 2128838 w 2262285"/>
                  <a:gd name="connsiteY64" fmla="*/ 823913 h 1581150"/>
                  <a:gd name="connsiteX65" fmla="*/ 2066925 w 2262285"/>
                  <a:gd name="connsiteY65" fmla="*/ 852488 h 1581150"/>
                  <a:gd name="connsiteX66" fmla="*/ 2157413 w 2262285"/>
                  <a:gd name="connsiteY66" fmla="*/ 904875 h 1581150"/>
                  <a:gd name="connsiteX67" fmla="*/ 2262188 w 2262285"/>
                  <a:gd name="connsiteY67" fmla="*/ 1009650 h 1581150"/>
                  <a:gd name="connsiteX68" fmla="*/ 2138363 w 2262285"/>
                  <a:gd name="connsiteY68" fmla="*/ 1023938 h 1581150"/>
                  <a:gd name="connsiteX69" fmla="*/ 2152650 w 2262285"/>
                  <a:gd name="connsiteY69" fmla="*/ 1095375 h 1581150"/>
                  <a:gd name="connsiteX70" fmla="*/ 2228850 w 2262285"/>
                  <a:gd name="connsiteY70" fmla="*/ 1176338 h 1581150"/>
                  <a:gd name="connsiteX71" fmla="*/ 2247900 w 2262285"/>
                  <a:gd name="connsiteY71" fmla="*/ 1214438 h 1581150"/>
                  <a:gd name="connsiteX72" fmla="*/ 2109788 w 2262285"/>
                  <a:gd name="connsiteY72" fmla="*/ 1219200 h 1581150"/>
                  <a:gd name="connsiteX73" fmla="*/ 2138363 w 2262285"/>
                  <a:gd name="connsiteY73" fmla="*/ 1262063 h 1581150"/>
                  <a:gd name="connsiteX74" fmla="*/ 2176463 w 2262285"/>
                  <a:gd name="connsiteY74" fmla="*/ 1357313 h 1581150"/>
                  <a:gd name="connsiteX75" fmla="*/ 2124075 w 2262285"/>
                  <a:gd name="connsiteY75" fmla="*/ 1357313 h 1581150"/>
                  <a:gd name="connsiteX76" fmla="*/ 2081213 w 2262285"/>
                  <a:gd name="connsiteY76" fmla="*/ 1343025 h 1581150"/>
                  <a:gd name="connsiteX77" fmla="*/ 2128838 w 2262285"/>
                  <a:gd name="connsiteY77" fmla="*/ 1457325 h 1581150"/>
                  <a:gd name="connsiteX78" fmla="*/ 2138363 w 2262285"/>
                  <a:gd name="connsiteY78" fmla="*/ 1485900 h 1581150"/>
                  <a:gd name="connsiteX79" fmla="*/ 2066925 w 2262285"/>
                  <a:gd name="connsiteY79" fmla="*/ 1462088 h 1581150"/>
                  <a:gd name="connsiteX80" fmla="*/ 2057400 w 2262285"/>
                  <a:gd name="connsiteY80" fmla="*/ 1452563 h 1581150"/>
                  <a:gd name="connsiteX81" fmla="*/ 2076450 w 2262285"/>
                  <a:gd name="connsiteY81" fmla="*/ 1519238 h 1581150"/>
                  <a:gd name="connsiteX82" fmla="*/ 2085975 w 2262285"/>
                  <a:gd name="connsiteY82" fmla="*/ 1581150 h 1581150"/>
                  <a:gd name="connsiteX83" fmla="*/ 2009775 w 2262285"/>
                  <a:gd name="connsiteY83" fmla="*/ 1566863 h 1581150"/>
                  <a:gd name="connsiteX84" fmla="*/ 2024063 w 2262285"/>
                  <a:gd name="connsiteY84" fmla="*/ 1438275 h 1581150"/>
                  <a:gd name="connsiteX85" fmla="*/ 1954213 w 2262285"/>
                  <a:gd name="connsiteY85" fmla="*/ 1433513 h 1581150"/>
                  <a:gd name="connsiteX86" fmla="*/ 209550 w 2262285"/>
                  <a:gd name="connsiteY86" fmla="*/ 1009650 h 1581150"/>
                  <a:gd name="connsiteX0" fmla="*/ 292100 w 2262285"/>
                  <a:gd name="connsiteY0" fmla="*/ 977900 h 1581150"/>
                  <a:gd name="connsiteX1" fmla="*/ 147638 w 2262285"/>
                  <a:gd name="connsiteY1" fmla="*/ 1066800 h 1581150"/>
                  <a:gd name="connsiteX2" fmla="*/ 176213 w 2262285"/>
                  <a:gd name="connsiteY2" fmla="*/ 947738 h 1581150"/>
                  <a:gd name="connsiteX3" fmla="*/ 128588 w 2262285"/>
                  <a:gd name="connsiteY3" fmla="*/ 966788 h 1581150"/>
                  <a:gd name="connsiteX4" fmla="*/ 38100 w 2262285"/>
                  <a:gd name="connsiteY4" fmla="*/ 990600 h 1581150"/>
                  <a:gd name="connsiteX5" fmla="*/ 0 w 2262285"/>
                  <a:gd name="connsiteY5" fmla="*/ 990600 h 1581150"/>
                  <a:gd name="connsiteX6" fmla="*/ 61913 w 2262285"/>
                  <a:gd name="connsiteY6" fmla="*/ 933450 h 1581150"/>
                  <a:gd name="connsiteX7" fmla="*/ 119063 w 2262285"/>
                  <a:gd name="connsiteY7" fmla="*/ 900113 h 1581150"/>
                  <a:gd name="connsiteX8" fmla="*/ 161925 w 2262285"/>
                  <a:gd name="connsiteY8" fmla="*/ 866775 h 1581150"/>
                  <a:gd name="connsiteX9" fmla="*/ 85725 w 2262285"/>
                  <a:gd name="connsiteY9" fmla="*/ 752475 h 1581150"/>
                  <a:gd name="connsiteX10" fmla="*/ 52388 w 2262285"/>
                  <a:gd name="connsiteY10" fmla="*/ 690563 h 1581150"/>
                  <a:gd name="connsiteX11" fmla="*/ 109538 w 2262285"/>
                  <a:gd name="connsiteY11" fmla="*/ 671513 h 1581150"/>
                  <a:gd name="connsiteX12" fmla="*/ 219075 w 2262285"/>
                  <a:gd name="connsiteY12" fmla="*/ 685800 h 1581150"/>
                  <a:gd name="connsiteX13" fmla="*/ 190500 w 2262285"/>
                  <a:gd name="connsiteY13" fmla="*/ 481013 h 1581150"/>
                  <a:gd name="connsiteX14" fmla="*/ 214313 w 2262285"/>
                  <a:gd name="connsiteY14" fmla="*/ 371475 h 1581150"/>
                  <a:gd name="connsiteX15" fmla="*/ 300038 w 2262285"/>
                  <a:gd name="connsiteY15" fmla="*/ 423863 h 1581150"/>
                  <a:gd name="connsiteX16" fmla="*/ 309563 w 2262285"/>
                  <a:gd name="connsiteY16" fmla="*/ 423863 h 1581150"/>
                  <a:gd name="connsiteX17" fmla="*/ 438150 w 2262285"/>
                  <a:gd name="connsiteY17" fmla="*/ 228600 h 1581150"/>
                  <a:gd name="connsiteX18" fmla="*/ 452438 w 2262285"/>
                  <a:gd name="connsiteY18" fmla="*/ 214313 h 1581150"/>
                  <a:gd name="connsiteX19" fmla="*/ 495300 w 2262285"/>
                  <a:gd name="connsiteY19" fmla="*/ 285750 h 1581150"/>
                  <a:gd name="connsiteX20" fmla="*/ 619125 w 2262285"/>
                  <a:gd name="connsiteY20" fmla="*/ 142875 h 1581150"/>
                  <a:gd name="connsiteX21" fmla="*/ 676275 w 2262285"/>
                  <a:gd name="connsiteY21" fmla="*/ 90488 h 1581150"/>
                  <a:gd name="connsiteX22" fmla="*/ 709613 w 2262285"/>
                  <a:gd name="connsiteY22" fmla="*/ 80963 h 1581150"/>
                  <a:gd name="connsiteX23" fmla="*/ 728663 w 2262285"/>
                  <a:gd name="connsiteY23" fmla="*/ 157163 h 1581150"/>
                  <a:gd name="connsiteX24" fmla="*/ 742950 w 2262285"/>
                  <a:gd name="connsiteY24" fmla="*/ 195263 h 1581150"/>
                  <a:gd name="connsiteX25" fmla="*/ 857250 w 2262285"/>
                  <a:gd name="connsiteY25" fmla="*/ 119063 h 1581150"/>
                  <a:gd name="connsiteX26" fmla="*/ 923925 w 2262285"/>
                  <a:gd name="connsiteY26" fmla="*/ 71438 h 1581150"/>
                  <a:gd name="connsiteX27" fmla="*/ 947738 w 2262285"/>
                  <a:gd name="connsiteY27" fmla="*/ 52388 h 1581150"/>
                  <a:gd name="connsiteX28" fmla="*/ 1000125 w 2262285"/>
                  <a:gd name="connsiteY28" fmla="*/ 176213 h 1581150"/>
                  <a:gd name="connsiteX29" fmla="*/ 1171575 w 2262285"/>
                  <a:gd name="connsiteY29" fmla="*/ 38100 h 1581150"/>
                  <a:gd name="connsiteX30" fmla="*/ 1219200 w 2262285"/>
                  <a:gd name="connsiteY30" fmla="*/ 180975 h 1581150"/>
                  <a:gd name="connsiteX31" fmla="*/ 1385888 w 2262285"/>
                  <a:gd name="connsiteY31" fmla="*/ 9525 h 1581150"/>
                  <a:gd name="connsiteX32" fmla="*/ 1400175 w 2262285"/>
                  <a:gd name="connsiteY32" fmla="*/ 0 h 1581150"/>
                  <a:gd name="connsiteX33" fmla="*/ 1438275 w 2262285"/>
                  <a:gd name="connsiteY33" fmla="*/ 152400 h 1581150"/>
                  <a:gd name="connsiteX34" fmla="*/ 1695450 w 2262285"/>
                  <a:gd name="connsiteY34" fmla="*/ 33338 h 1581150"/>
                  <a:gd name="connsiteX35" fmla="*/ 1652588 w 2262285"/>
                  <a:gd name="connsiteY35" fmla="*/ 114300 h 1581150"/>
                  <a:gd name="connsiteX36" fmla="*/ 1600200 w 2262285"/>
                  <a:gd name="connsiteY36" fmla="*/ 238125 h 1581150"/>
                  <a:gd name="connsiteX37" fmla="*/ 1595438 w 2262285"/>
                  <a:gd name="connsiteY37" fmla="*/ 271463 h 1581150"/>
                  <a:gd name="connsiteX38" fmla="*/ 1671638 w 2262285"/>
                  <a:gd name="connsiteY38" fmla="*/ 223838 h 1581150"/>
                  <a:gd name="connsiteX39" fmla="*/ 1757363 w 2262285"/>
                  <a:gd name="connsiteY39" fmla="*/ 195263 h 1581150"/>
                  <a:gd name="connsiteX40" fmla="*/ 1824038 w 2262285"/>
                  <a:gd name="connsiteY40" fmla="*/ 185738 h 1581150"/>
                  <a:gd name="connsiteX41" fmla="*/ 1804988 w 2262285"/>
                  <a:gd name="connsiteY41" fmla="*/ 242888 h 1581150"/>
                  <a:gd name="connsiteX42" fmla="*/ 1771650 w 2262285"/>
                  <a:gd name="connsiteY42" fmla="*/ 323850 h 1581150"/>
                  <a:gd name="connsiteX43" fmla="*/ 1762125 w 2262285"/>
                  <a:gd name="connsiteY43" fmla="*/ 376238 h 1581150"/>
                  <a:gd name="connsiteX44" fmla="*/ 1809750 w 2262285"/>
                  <a:gd name="connsiteY44" fmla="*/ 376238 h 1581150"/>
                  <a:gd name="connsiteX45" fmla="*/ 1900238 w 2262285"/>
                  <a:gd name="connsiteY45" fmla="*/ 347663 h 1581150"/>
                  <a:gd name="connsiteX46" fmla="*/ 1900238 w 2262285"/>
                  <a:gd name="connsiteY46" fmla="*/ 347663 h 1581150"/>
                  <a:gd name="connsiteX47" fmla="*/ 1966913 w 2262285"/>
                  <a:gd name="connsiteY47" fmla="*/ 333375 h 1581150"/>
                  <a:gd name="connsiteX48" fmla="*/ 1933575 w 2262285"/>
                  <a:gd name="connsiteY48" fmla="*/ 404813 h 1581150"/>
                  <a:gd name="connsiteX49" fmla="*/ 1914525 w 2262285"/>
                  <a:gd name="connsiteY49" fmla="*/ 476250 h 1581150"/>
                  <a:gd name="connsiteX50" fmla="*/ 1995488 w 2262285"/>
                  <a:gd name="connsiteY50" fmla="*/ 447675 h 1581150"/>
                  <a:gd name="connsiteX51" fmla="*/ 2066925 w 2262285"/>
                  <a:gd name="connsiteY51" fmla="*/ 442913 h 1581150"/>
                  <a:gd name="connsiteX52" fmla="*/ 2100263 w 2262285"/>
                  <a:gd name="connsiteY52" fmla="*/ 442913 h 1581150"/>
                  <a:gd name="connsiteX53" fmla="*/ 2071688 w 2262285"/>
                  <a:gd name="connsiteY53" fmla="*/ 476250 h 1581150"/>
                  <a:gd name="connsiteX54" fmla="*/ 2019300 w 2262285"/>
                  <a:gd name="connsiteY54" fmla="*/ 519113 h 1581150"/>
                  <a:gd name="connsiteX55" fmla="*/ 1957388 w 2262285"/>
                  <a:gd name="connsiteY55" fmla="*/ 571500 h 1581150"/>
                  <a:gd name="connsiteX56" fmla="*/ 2095500 w 2262285"/>
                  <a:gd name="connsiteY56" fmla="*/ 585788 h 1581150"/>
                  <a:gd name="connsiteX57" fmla="*/ 2185988 w 2262285"/>
                  <a:gd name="connsiteY57" fmla="*/ 604838 h 1581150"/>
                  <a:gd name="connsiteX58" fmla="*/ 2076450 w 2262285"/>
                  <a:gd name="connsiteY58" fmla="*/ 652463 h 1581150"/>
                  <a:gd name="connsiteX59" fmla="*/ 2024063 w 2262285"/>
                  <a:gd name="connsiteY59" fmla="*/ 685800 h 1581150"/>
                  <a:gd name="connsiteX60" fmla="*/ 2009775 w 2262285"/>
                  <a:gd name="connsiteY60" fmla="*/ 695325 h 1581150"/>
                  <a:gd name="connsiteX61" fmla="*/ 2119313 w 2262285"/>
                  <a:gd name="connsiteY61" fmla="*/ 728663 h 1581150"/>
                  <a:gd name="connsiteX62" fmla="*/ 2190750 w 2262285"/>
                  <a:gd name="connsiteY62" fmla="*/ 762000 h 1581150"/>
                  <a:gd name="connsiteX63" fmla="*/ 2238375 w 2262285"/>
                  <a:gd name="connsiteY63" fmla="*/ 781050 h 1581150"/>
                  <a:gd name="connsiteX64" fmla="*/ 2128838 w 2262285"/>
                  <a:gd name="connsiteY64" fmla="*/ 823913 h 1581150"/>
                  <a:gd name="connsiteX65" fmla="*/ 2066925 w 2262285"/>
                  <a:gd name="connsiteY65" fmla="*/ 852488 h 1581150"/>
                  <a:gd name="connsiteX66" fmla="*/ 2157413 w 2262285"/>
                  <a:gd name="connsiteY66" fmla="*/ 904875 h 1581150"/>
                  <a:gd name="connsiteX67" fmla="*/ 2262188 w 2262285"/>
                  <a:gd name="connsiteY67" fmla="*/ 1009650 h 1581150"/>
                  <a:gd name="connsiteX68" fmla="*/ 2138363 w 2262285"/>
                  <a:gd name="connsiteY68" fmla="*/ 1023938 h 1581150"/>
                  <a:gd name="connsiteX69" fmla="*/ 2152650 w 2262285"/>
                  <a:gd name="connsiteY69" fmla="*/ 1095375 h 1581150"/>
                  <a:gd name="connsiteX70" fmla="*/ 2228850 w 2262285"/>
                  <a:gd name="connsiteY70" fmla="*/ 1176338 h 1581150"/>
                  <a:gd name="connsiteX71" fmla="*/ 2247900 w 2262285"/>
                  <a:gd name="connsiteY71" fmla="*/ 1214438 h 1581150"/>
                  <a:gd name="connsiteX72" fmla="*/ 2109788 w 2262285"/>
                  <a:gd name="connsiteY72" fmla="*/ 1219200 h 1581150"/>
                  <a:gd name="connsiteX73" fmla="*/ 2138363 w 2262285"/>
                  <a:gd name="connsiteY73" fmla="*/ 1262063 h 1581150"/>
                  <a:gd name="connsiteX74" fmla="*/ 2176463 w 2262285"/>
                  <a:gd name="connsiteY74" fmla="*/ 1357313 h 1581150"/>
                  <a:gd name="connsiteX75" fmla="*/ 2124075 w 2262285"/>
                  <a:gd name="connsiteY75" fmla="*/ 1357313 h 1581150"/>
                  <a:gd name="connsiteX76" fmla="*/ 2081213 w 2262285"/>
                  <a:gd name="connsiteY76" fmla="*/ 1343025 h 1581150"/>
                  <a:gd name="connsiteX77" fmla="*/ 2128838 w 2262285"/>
                  <a:gd name="connsiteY77" fmla="*/ 1457325 h 1581150"/>
                  <a:gd name="connsiteX78" fmla="*/ 2138363 w 2262285"/>
                  <a:gd name="connsiteY78" fmla="*/ 1485900 h 1581150"/>
                  <a:gd name="connsiteX79" fmla="*/ 2066925 w 2262285"/>
                  <a:gd name="connsiteY79" fmla="*/ 1462088 h 1581150"/>
                  <a:gd name="connsiteX80" fmla="*/ 2057400 w 2262285"/>
                  <a:gd name="connsiteY80" fmla="*/ 1452563 h 1581150"/>
                  <a:gd name="connsiteX81" fmla="*/ 2076450 w 2262285"/>
                  <a:gd name="connsiteY81" fmla="*/ 1519238 h 1581150"/>
                  <a:gd name="connsiteX82" fmla="*/ 2085975 w 2262285"/>
                  <a:gd name="connsiteY82" fmla="*/ 1581150 h 1581150"/>
                  <a:gd name="connsiteX83" fmla="*/ 2009775 w 2262285"/>
                  <a:gd name="connsiteY83" fmla="*/ 1566863 h 1581150"/>
                  <a:gd name="connsiteX84" fmla="*/ 2024063 w 2262285"/>
                  <a:gd name="connsiteY84" fmla="*/ 1438275 h 1581150"/>
                  <a:gd name="connsiteX85" fmla="*/ 1954213 w 2262285"/>
                  <a:gd name="connsiteY85" fmla="*/ 1433513 h 1581150"/>
                  <a:gd name="connsiteX86" fmla="*/ 292100 w 2262285"/>
                  <a:gd name="connsiteY86" fmla="*/ 977900 h 1581150"/>
                  <a:gd name="connsiteX0" fmla="*/ 292100 w 2262285"/>
                  <a:gd name="connsiteY0" fmla="*/ 977900 h 1581150"/>
                  <a:gd name="connsiteX1" fmla="*/ 147638 w 2262285"/>
                  <a:gd name="connsiteY1" fmla="*/ 1066800 h 1581150"/>
                  <a:gd name="connsiteX2" fmla="*/ 176213 w 2262285"/>
                  <a:gd name="connsiteY2" fmla="*/ 947738 h 1581150"/>
                  <a:gd name="connsiteX3" fmla="*/ 128588 w 2262285"/>
                  <a:gd name="connsiteY3" fmla="*/ 966788 h 1581150"/>
                  <a:gd name="connsiteX4" fmla="*/ 38100 w 2262285"/>
                  <a:gd name="connsiteY4" fmla="*/ 990600 h 1581150"/>
                  <a:gd name="connsiteX5" fmla="*/ 0 w 2262285"/>
                  <a:gd name="connsiteY5" fmla="*/ 990600 h 1581150"/>
                  <a:gd name="connsiteX6" fmla="*/ 61913 w 2262285"/>
                  <a:gd name="connsiteY6" fmla="*/ 933450 h 1581150"/>
                  <a:gd name="connsiteX7" fmla="*/ 119063 w 2262285"/>
                  <a:gd name="connsiteY7" fmla="*/ 900113 h 1581150"/>
                  <a:gd name="connsiteX8" fmla="*/ 161925 w 2262285"/>
                  <a:gd name="connsiteY8" fmla="*/ 866775 h 1581150"/>
                  <a:gd name="connsiteX9" fmla="*/ 85725 w 2262285"/>
                  <a:gd name="connsiteY9" fmla="*/ 752475 h 1581150"/>
                  <a:gd name="connsiteX10" fmla="*/ 52388 w 2262285"/>
                  <a:gd name="connsiteY10" fmla="*/ 690563 h 1581150"/>
                  <a:gd name="connsiteX11" fmla="*/ 109538 w 2262285"/>
                  <a:gd name="connsiteY11" fmla="*/ 671513 h 1581150"/>
                  <a:gd name="connsiteX12" fmla="*/ 219075 w 2262285"/>
                  <a:gd name="connsiteY12" fmla="*/ 685800 h 1581150"/>
                  <a:gd name="connsiteX13" fmla="*/ 207169 w 2262285"/>
                  <a:gd name="connsiteY13" fmla="*/ 581025 h 1581150"/>
                  <a:gd name="connsiteX14" fmla="*/ 190500 w 2262285"/>
                  <a:gd name="connsiteY14" fmla="*/ 481013 h 1581150"/>
                  <a:gd name="connsiteX15" fmla="*/ 214313 w 2262285"/>
                  <a:gd name="connsiteY15" fmla="*/ 371475 h 1581150"/>
                  <a:gd name="connsiteX16" fmla="*/ 300038 w 2262285"/>
                  <a:gd name="connsiteY16" fmla="*/ 423863 h 1581150"/>
                  <a:gd name="connsiteX17" fmla="*/ 309563 w 2262285"/>
                  <a:gd name="connsiteY17" fmla="*/ 423863 h 1581150"/>
                  <a:gd name="connsiteX18" fmla="*/ 438150 w 2262285"/>
                  <a:gd name="connsiteY18" fmla="*/ 228600 h 1581150"/>
                  <a:gd name="connsiteX19" fmla="*/ 452438 w 2262285"/>
                  <a:gd name="connsiteY19" fmla="*/ 214313 h 1581150"/>
                  <a:gd name="connsiteX20" fmla="*/ 495300 w 2262285"/>
                  <a:gd name="connsiteY20" fmla="*/ 285750 h 1581150"/>
                  <a:gd name="connsiteX21" fmla="*/ 619125 w 2262285"/>
                  <a:gd name="connsiteY21" fmla="*/ 142875 h 1581150"/>
                  <a:gd name="connsiteX22" fmla="*/ 676275 w 2262285"/>
                  <a:gd name="connsiteY22" fmla="*/ 90488 h 1581150"/>
                  <a:gd name="connsiteX23" fmla="*/ 709613 w 2262285"/>
                  <a:gd name="connsiteY23" fmla="*/ 80963 h 1581150"/>
                  <a:gd name="connsiteX24" fmla="*/ 728663 w 2262285"/>
                  <a:gd name="connsiteY24" fmla="*/ 157163 h 1581150"/>
                  <a:gd name="connsiteX25" fmla="*/ 742950 w 2262285"/>
                  <a:gd name="connsiteY25" fmla="*/ 195263 h 1581150"/>
                  <a:gd name="connsiteX26" fmla="*/ 857250 w 2262285"/>
                  <a:gd name="connsiteY26" fmla="*/ 119063 h 1581150"/>
                  <a:gd name="connsiteX27" fmla="*/ 923925 w 2262285"/>
                  <a:gd name="connsiteY27" fmla="*/ 71438 h 1581150"/>
                  <a:gd name="connsiteX28" fmla="*/ 947738 w 2262285"/>
                  <a:gd name="connsiteY28" fmla="*/ 52388 h 1581150"/>
                  <a:gd name="connsiteX29" fmla="*/ 1000125 w 2262285"/>
                  <a:gd name="connsiteY29" fmla="*/ 176213 h 1581150"/>
                  <a:gd name="connsiteX30" fmla="*/ 1171575 w 2262285"/>
                  <a:gd name="connsiteY30" fmla="*/ 38100 h 1581150"/>
                  <a:gd name="connsiteX31" fmla="*/ 1219200 w 2262285"/>
                  <a:gd name="connsiteY31" fmla="*/ 180975 h 1581150"/>
                  <a:gd name="connsiteX32" fmla="*/ 1385888 w 2262285"/>
                  <a:gd name="connsiteY32" fmla="*/ 9525 h 1581150"/>
                  <a:gd name="connsiteX33" fmla="*/ 1400175 w 2262285"/>
                  <a:gd name="connsiteY33" fmla="*/ 0 h 1581150"/>
                  <a:gd name="connsiteX34" fmla="*/ 1438275 w 2262285"/>
                  <a:gd name="connsiteY34" fmla="*/ 152400 h 1581150"/>
                  <a:gd name="connsiteX35" fmla="*/ 1695450 w 2262285"/>
                  <a:gd name="connsiteY35" fmla="*/ 33338 h 1581150"/>
                  <a:gd name="connsiteX36" fmla="*/ 1652588 w 2262285"/>
                  <a:gd name="connsiteY36" fmla="*/ 114300 h 1581150"/>
                  <a:gd name="connsiteX37" fmla="*/ 1600200 w 2262285"/>
                  <a:gd name="connsiteY37" fmla="*/ 238125 h 1581150"/>
                  <a:gd name="connsiteX38" fmla="*/ 1595438 w 2262285"/>
                  <a:gd name="connsiteY38" fmla="*/ 271463 h 1581150"/>
                  <a:gd name="connsiteX39" fmla="*/ 1671638 w 2262285"/>
                  <a:gd name="connsiteY39" fmla="*/ 223838 h 1581150"/>
                  <a:gd name="connsiteX40" fmla="*/ 1757363 w 2262285"/>
                  <a:gd name="connsiteY40" fmla="*/ 195263 h 1581150"/>
                  <a:gd name="connsiteX41" fmla="*/ 1824038 w 2262285"/>
                  <a:gd name="connsiteY41" fmla="*/ 185738 h 1581150"/>
                  <a:gd name="connsiteX42" fmla="*/ 1804988 w 2262285"/>
                  <a:gd name="connsiteY42" fmla="*/ 242888 h 1581150"/>
                  <a:gd name="connsiteX43" fmla="*/ 1771650 w 2262285"/>
                  <a:gd name="connsiteY43" fmla="*/ 323850 h 1581150"/>
                  <a:gd name="connsiteX44" fmla="*/ 1762125 w 2262285"/>
                  <a:gd name="connsiteY44" fmla="*/ 376238 h 1581150"/>
                  <a:gd name="connsiteX45" fmla="*/ 1809750 w 2262285"/>
                  <a:gd name="connsiteY45" fmla="*/ 376238 h 1581150"/>
                  <a:gd name="connsiteX46" fmla="*/ 1900238 w 2262285"/>
                  <a:gd name="connsiteY46" fmla="*/ 347663 h 1581150"/>
                  <a:gd name="connsiteX47" fmla="*/ 1900238 w 2262285"/>
                  <a:gd name="connsiteY47" fmla="*/ 347663 h 1581150"/>
                  <a:gd name="connsiteX48" fmla="*/ 1966913 w 2262285"/>
                  <a:gd name="connsiteY48" fmla="*/ 333375 h 1581150"/>
                  <a:gd name="connsiteX49" fmla="*/ 1933575 w 2262285"/>
                  <a:gd name="connsiteY49" fmla="*/ 404813 h 1581150"/>
                  <a:gd name="connsiteX50" fmla="*/ 1914525 w 2262285"/>
                  <a:gd name="connsiteY50" fmla="*/ 476250 h 1581150"/>
                  <a:gd name="connsiteX51" fmla="*/ 1995488 w 2262285"/>
                  <a:gd name="connsiteY51" fmla="*/ 447675 h 1581150"/>
                  <a:gd name="connsiteX52" fmla="*/ 2066925 w 2262285"/>
                  <a:gd name="connsiteY52" fmla="*/ 442913 h 1581150"/>
                  <a:gd name="connsiteX53" fmla="*/ 2100263 w 2262285"/>
                  <a:gd name="connsiteY53" fmla="*/ 442913 h 1581150"/>
                  <a:gd name="connsiteX54" fmla="*/ 2071688 w 2262285"/>
                  <a:gd name="connsiteY54" fmla="*/ 476250 h 1581150"/>
                  <a:gd name="connsiteX55" fmla="*/ 2019300 w 2262285"/>
                  <a:gd name="connsiteY55" fmla="*/ 519113 h 1581150"/>
                  <a:gd name="connsiteX56" fmla="*/ 1957388 w 2262285"/>
                  <a:gd name="connsiteY56" fmla="*/ 571500 h 1581150"/>
                  <a:gd name="connsiteX57" fmla="*/ 2095500 w 2262285"/>
                  <a:gd name="connsiteY57" fmla="*/ 585788 h 1581150"/>
                  <a:gd name="connsiteX58" fmla="*/ 2185988 w 2262285"/>
                  <a:gd name="connsiteY58" fmla="*/ 604838 h 1581150"/>
                  <a:gd name="connsiteX59" fmla="*/ 2076450 w 2262285"/>
                  <a:gd name="connsiteY59" fmla="*/ 652463 h 1581150"/>
                  <a:gd name="connsiteX60" fmla="*/ 2024063 w 2262285"/>
                  <a:gd name="connsiteY60" fmla="*/ 685800 h 1581150"/>
                  <a:gd name="connsiteX61" fmla="*/ 2009775 w 2262285"/>
                  <a:gd name="connsiteY61" fmla="*/ 695325 h 1581150"/>
                  <a:gd name="connsiteX62" fmla="*/ 2119313 w 2262285"/>
                  <a:gd name="connsiteY62" fmla="*/ 728663 h 1581150"/>
                  <a:gd name="connsiteX63" fmla="*/ 2190750 w 2262285"/>
                  <a:gd name="connsiteY63" fmla="*/ 762000 h 1581150"/>
                  <a:gd name="connsiteX64" fmla="*/ 2238375 w 2262285"/>
                  <a:gd name="connsiteY64" fmla="*/ 781050 h 1581150"/>
                  <a:gd name="connsiteX65" fmla="*/ 2128838 w 2262285"/>
                  <a:gd name="connsiteY65" fmla="*/ 823913 h 1581150"/>
                  <a:gd name="connsiteX66" fmla="*/ 2066925 w 2262285"/>
                  <a:gd name="connsiteY66" fmla="*/ 852488 h 1581150"/>
                  <a:gd name="connsiteX67" fmla="*/ 2157413 w 2262285"/>
                  <a:gd name="connsiteY67" fmla="*/ 904875 h 1581150"/>
                  <a:gd name="connsiteX68" fmla="*/ 2262188 w 2262285"/>
                  <a:gd name="connsiteY68" fmla="*/ 1009650 h 1581150"/>
                  <a:gd name="connsiteX69" fmla="*/ 2138363 w 2262285"/>
                  <a:gd name="connsiteY69" fmla="*/ 1023938 h 1581150"/>
                  <a:gd name="connsiteX70" fmla="*/ 2152650 w 2262285"/>
                  <a:gd name="connsiteY70" fmla="*/ 1095375 h 1581150"/>
                  <a:gd name="connsiteX71" fmla="*/ 2228850 w 2262285"/>
                  <a:gd name="connsiteY71" fmla="*/ 1176338 h 1581150"/>
                  <a:gd name="connsiteX72" fmla="*/ 2247900 w 2262285"/>
                  <a:gd name="connsiteY72" fmla="*/ 1214438 h 1581150"/>
                  <a:gd name="connsiteX73" fmla="*/ 2109788 w 2262285"/>
                  <a:gd name="connsiteY73" fmla="*/ 1219200 h 1581150"/>
                  <a:gd name="connsiteX74" fmla="*/ 2138363 w 2262285"/>
                  <a:gd name="connsiteY74" fmla="*/ 1262063 h 1581150"/>
                  <a:gd name="connsiteX75" fmla="*/ 2176463 w 2262285"/>
                  <a:gd name="connsiteY75" fmla="*/ 1357313 h 1581150"/>
                  <a:gd name="connsiteX76" fmla="*/ 2124075 w 2262285"/>
                  <a:gd name="connsiteY76" fmla="*/ 1357313 h 1581150"/>
                  <a:gd name="connsiteX77" fmla="*/ 2081213 w 2262285"/>
                  <a:gd name="connsiteY77" fmla="*/ 1343025 h 1581150"/>
                  <a:gd name="connsiteX78" fmla="*/ 2128838 w 2262285"/>
                  <a:gd name="connsiteY78" fmla="*/ 1457325 h 1581150"/>
                  <a:gd name="connsiteX79" fmla="*/ 2138363 w 2262285"/>
                  <a:gd name="connsiteY79" fmla="*/ 1485900 h 1581150"/>
                  <a:gd name="connsiteX80" fmla="*/ 2066925 w 2262285"/>
                  <a:gd name="connsiteY80" fmla="*/ 1462088 h 1581150"/>
                  <a:gd name="connsiteX81" fmla="*/ 2057400 w 2262285"/>
                  <a:gd name="connsiteY81" fmla="*/ 1452563 h 1581150"/>
                  <a:gd name="connsiteX82" fmla="*/ 2076450 w 2262285"/>
                  <a:gd name="connsiteY82" fmla="*/ 1519238 h 1581150"/>
                  <a:gd name="connsiteX83" fmla="*/ 2085975 w 2262285"/>
                  <a:gd name="connsiteY83" fmla="*/ 1581150 h 1581150"/>
                  <a:gd name="connsiteX84" fmla="*/ 2009775 w 2262285"/>
                  <a:gd name="connsiteY84" fmla="*/ 1566863 h 1581150"/>
                  <a:gd name="connsiteX85" fmla="*/ 2024063 w 2262285"/>
                  <a:gd name="connsiteY85" fmla="*/ 1438275 h 1581150"/>
                  <a:gd name="connsiteX86" fmla="*/ 1954213 w 2262285"/>
                  <a:gd name="connsiteY86" fmla="*/ 1433513 h 1581150"/>
                  <a:gd name="connsiteX87" fmla="*/ 292100 w 2262285"/>
                  <a:gd name="connsiteY87" fmla="*/ 977900 h 1581150"/>
                  <a:gd name="connsiteX0" fmla="*/ 292100 w 2262285"/>
                  <a:gd name="connsiteY0" fmla="*/ 977900 h 1581150"/>
                  <a:gd name="connsiteX1" fmla="*/ 147638 w 2262285"/>
                  <a:gd name="connsiteY1" fmla="*/ 1066800 h 1581150"/>
                  <a:gd name="connsiteX2" fmla="*/ 176213 w 2262285"/>
                  <a:gd name="connsiteY2" fmla="*/ 947738 h 1581150"/>
                  <a:gd name="connsiteX3" fmla="*/ 128588 w 2262285"/>
                  <a:gd name="connsiteY3" fmla="*/ 966788 h 1581150"/>
                  <a:gd name="connsiteX4" fmla="*/ 38100 w 2262285"/>
                  <a:gd name="connsiteY4" fmla="*/ 990600 h 1581150"/>
                  <a:gd name="connsiteX5" fmla="*/ 0 w 2262285"/>
                  <a:gd name="connsiteY5" fmla="*/ 990600 h 1581150"/>
                  <a:gd name="connsiteX6" fmla="*/ 61913 w 2262285"/>
                  <a:gd name="connsiteY6" fmla="*/ 933450 h 1581150"/>
                  <a:gd name="connsiteX7" fmla="*/ 119063 w 2262285"/>
                  <a:gd name="connsiteY7" fmla="*/ 900113 h 1581150"/>
                  <a:gd name="connsiteX8" fmla="*/ 161925 w 2262285"/>
                  <a:gd name="connsiteY8" fmla="*/ 866775 h 1581150"/>
                  <a:gd name="connsiteX9" fmla="*/ 85725 w 2262285"/>
                  <a:gd name="connsiteY9" fmla="*/ 752475 h 1581150"/>
                  <a:gd name="connsiteX10" fmla="*/ 52388 w 2262285"/>
                  <a:gd name="connsiteY10" fmla="*/ 690563 h 1581150"/>
                  <a:gd name="connsiteX11" fmla="*/ 109538 w 2262285"/>
                  <a:gd name="connsiteY11" fmla="*/ 671513 h 1581150"/>
                  <a:gd name="connsiteX12" fmla="*/ 219075 w 2262285"/>
                  <a:gd name="connsiteY12" fmla="*/ 685800 h 1581150"/>
                  <a:gd name="connsiteX13" fmla="*/ 207169 w 2262285"/>
                  <a:gd name="connsiteY13" fmla="*/ 581025 h 1581150"/>
                  <a:gd name="connsiteX14" fmla="*/ 203200 w 2262285"/>
                  <a:gd name="connsiteY14" fmla="*/ 481013 h 1581150"/>
                  <a:gd name="connsiteX15" fmla="*/ 214313 w 2262285"/>
                  <a:gd name="connsiteY15" fmla="*/ 371475 h 1581150"/>
                  <a:gd name="connsiteX16" fmla="*/ 300038 w 2262285"/>
                  <a:gd name="connsiteY16" fmla="*/ 423863 h 1581150"/>
                  <a:gd name="connsiteX17" fmla="*/ 309563 w 2262285"/>
                  <a:gd name="connsiteY17" fmla="*/ 423863 h 1581150"/>
                  <a:gd name="connsiteX18" fmla="*/ 438150 w 2262285"/>
                  <a:gd name="connsiteY18" fmla="*/ 228600 h 1581150"/>
                  <a:gd name="connsiteX19" fmla="*/ 452438 w 2262285"/>
                  <a:gd name="connsiteY19" fmla="*/ 214313 h 1581150"/>
                  <a:gd name="connsiteX20" fmla="*/ 495300 w 2262285"/>
                  <a:gd name="connsiteY20" fmla="*/ 285750 h 1581150"/>
                  <a:gd name="connsiteX21" fmla="*/ 619125 w 2262285"/>
                  <a:gd name="connsiteY21" fmla="*/ 142875 h 1581150"/>
                  <a:gd name="connsiteX22" fmla="*/ 676275 w 2262285"/>
                  <a:gd name="connsiteY22" fmla="*/ 90488 h 1581150"/>
                  <a:gd name="connsiteX23" fmla="*/ 709613 w 2262285"/>
                  <a:gd name="connsiteY23" fmla="*/ 80963 h 1581150"/>
                  <a:gd name="connsiteX24" fmla="*/ 728663 w 2262285"/>
                  <a:gd name="connsiteY24" fmla="*/ 157163 h 1581150"/>
                  <a:gd name="connsiteX25" fmla="*/ 742950 w 2262285"/>
                  <a:gd name="connsiteY25" fmla="*/ 195263 h 1581150"/>
                  <a:gd name="connsiteX26" fmla="*/ 857250 w 2262285"/>
                  <a:gd name="connsiteY26" fmla="*/ 119063 h 1581150"/>
                  <a:gd name="connsiteX27" fmla="*/ 923925 w 2262285"/>
                  <a:gd name="connsiteY27" fmla="*/ 71438 h 1581150"/>
                  <a:gd name="connsiteX28" fmla="*/ 947738 w 2262285"/>
                  <a:gd name="connsiteY28" fmla="*/ 52388 h 1581150"/>
                  <a:gd name="connsiteX29" fmla="*/ 1000125 w 2262285"/>
                  <a:gd name="connsiteY29" fmla="*/ 176213 h 1581150"/>
                  <a:gd name="connsiteX30" fmla="*/ 1171575 w 2262285"/>
                  <a:gd name="connsiteY30" fmla="*/ 38100 h 1581150"/>
                  <a:gd name="connsiteX31" fmla="*/ 1219200 w 2262285"/>
                  <a:gd name="connsiteY31" fmla="*/ 180975 h 1581150"/>
                  <a:gd name="connsiteX32" fmla="*/ 1385888 w 2262285"/>
                  <a:gd name="connsiteY32" fmla="*/ 9525 h 1581150"/>
                  <a:gd name="connsiteX33" fmla="*/ 1400175 w 2262285"/>
                  <a:gd name="connsiteY33" fmla="*/ 0 h 1581150"/>
                  <a:gd name="connsiteX34" fmla="*/ 1438275 w 2262285"/>
                  <a:gd name="connsiteY34" fmla="*/ 152400 h 1581150"/>
                  <a:gd name="connsiteX35" fmla="*/ 1695450 w 2262285"/>
                  <a:gd name="connsiteY35" fmla="*/ 33338 h 1581150"/>
                  <a:gd name="connsiteX36" fmla="*/ 1652588 w 2262285"/>
                  <a:gd name="connsiteY36" fmla="*/ 114300 h 1581150"/>
                  <a:gd name="connsiteX37" fmla="*/ 1600200 w 2262285"/>
                  <a:gd name="connsiteY37" fmla="*/ 238125 h 1581150"/>
                  <a:gd name="connsiteX38" fmla="*/ 1595438 w 2262285"/>
                  <a:gd name="connsiteY38" fmla="*/ 271463 h 1581150"/>
                  <a:gd name="connsiteX39" fmla="*/ 1671638 w 2262285"/>
                  <a:gd name="connsiteY39" fmla="*/ 223838 h 1581150"/>
                  <a:gd name="connsiteX40" fmla="*/ 1757363 w 2262285"/>
                  <a:gd name="connsiteY40" fmla="*/ 195263 h 1581150"/>
                  <a:gd name="connsiteX41" fmla="*/ 1824038 w 2262285"/>
                  <a:gd name="connsiteY41" fmla="*/ 185738 h 1581150"/>
                  <a:gd name="connsiteX42" fmla="*/ 1804988 w 2262285"/>
                  <a:gd name="connsiteY42" fmla="*/ 242888 h 1581150"/>
                  <a:gd name="connsiteX43" fmla="*/ 1771650 w 2262285"/>
                  <a:gd name="connsiteY43" fmla="*/ 323850 h 1581150"/>
                  <a:gd name="connsiteX44" fmla="*/ 1762125 w 2262285"/>
                  <a:gd name="connsiteY44" fmla="*/ 376238 h 1581150"/>
                  <a:gd name="connsiteX45" fmla="*/ 1809750 w 2262285"/>
                  <a:gd name="connsiteY45" fmla="*/ 376238 h 1581150"/>
                  <a:gd name="connsiteX46" fmla="*/ 1900238 w 2262285"/>
                  <a:gd name="connsiteY46" fmla="*/ 347663 h 1581150"/>
                  <a:gd name="connsiteX47" fmla="*/ 1900238 w 2262285"/>
                  <a:gd name="connsiteY47" fmla="*/ 347663 h 1581150"/>
                  <a:gd name="connsiteX48" fmla="*/ 1966913 w 2262285"/>
                  <a:gd name="connsiteY48" fmla="*/ 333375 h 1581150"/>
                  <a:gd name="connsiteX49" fmla="*/ 1933575 w 2262285"/>
                  <a:gd name="connsiteY49" fmla="*/ 404813 h 1581150"/>
                  <a:gd name="connsiteX50" fmla="*/ 1914525 w 2262285"/>
                  <a:gd name="connsiteY50" fmla="*/ 476250 h 1581150"/>
                  <a:gd name="connsiteX51" fmla="*/ 1995488 w 2262285"/>
                  <a:gd name="connsiteY51" fmla="*/ 447675 h 1581150"/>
                  <a:gd name="connsiteX52" fmla="*/ 2066925 w 2262285"/>
                  <a:gd name="connsiteY52" fmla="*/ 442913 h 1581150"/>
                  <a:gd name="connsiteX53" fmla="*/ 2100263 w 2262285"/>
                  <a:gd name="connsiteY53" fmla="*/ 442913 h 1581150"/>
                  <a:gd name="connsiteX54" fmla="*/ 2071688 w 2262285"/>
                  <a:gd name="connsiteY54" fmla="*/ 476250 h 1581150"/>
                  <a:gd name="connsiteX55" fmla="*/ 2019300 w 2262285"/>
                  <a:gd name="connsiteY55" fmla="*/ 519113 h 1581150"/>
                  <a:gd name="connsiteX56" fmla="*/ 1957388 w 2262285"/>
                  <a:gd name="connsiteY56" fmla="*/ 571500 h 1581150"/>
                  <a:gd name="connsiteX57" fmla="*/ 2095500 w 2262285"/>
                  <a:gd name="connsiteY57" fmla="*/ 585788 h 1581150"/>
                  <a:gd name="connsiteX58" fmla="*/ 2185988 w 2262285"/>
                  <a:gd name="connsiteY58" fmla="*/ 604838 h 1581150"/>
                  <a:gd name="connsiteX59" fmla="*/ 2076450 w 2262285"/>
                  <a:gd name="connsiteY59" fmla="*/ 652463 h 1581150"/>
                  <a:gd name="connsiteX60" fmla="*/ 2024063 w 2262285"/>
                  <a:gd name="connsiteY60" fmla="*/ 685800 h 1581150"/>
                  <a:gd name="connsiteX61" fmla="*/ 2009775 w 2262285"/>
                  <a:gd name="connsiteY61" fmla="*/ 695325 h 1581150"/>
                  <a:gd name="connsiteX62" fmla="*/ 2119313 w 2262285"/>
                  <a:gd name="connsiteY62" fmla="*/ 728663 h 1581150"/>
                  <a:gd name="connsiteX63" fmla="*/ 2190750 w 2262285"/>
                  <a:gd name="connsiteY63" fmla="*/ 762000 h 1581150"/>
                  <a:gd name="connsiteX64" fmla="*/ 2238375 w 2262285"/>
                  <a:gd name="connsiteY64" fmla="*/ 781050 h 1581150"/>
                  <a:gd name="connsiteX65" fmla="*/ 2128838 w 2262285"/>
                  <a:gd name="connsiteY65" fmla="*/ 823913 h 1581150"/>
                  <a:gd name="connsiteX66" fmla="*/ 2066925 w 2262285"/>
                  <a:gd name="connsiteY66" fmla="*/ 852488 h 1581150"/>
                  <a:gd name="connsiteX67" fmla="*/ 2157413 w 2262285"/>
                  <a:gd name="connsiteY67" fmla="*/ 904875 h 1581150"/>
                  <a:gd name="connsiteX68" fmla="*/ 2262188 w 2262285"/>
                  <a:gd name="connsiteY68" fmla="*/ 1009650 h 1581150"/>
                  <a:gd name="connsiteX69" fmla="*/ 2138363 w 2262285"/>
                  <a:gd name="connsiteY69" fmla="*/ 1023938 h 1581150"/>
                  <a:gd name="connsiteX70" fmla="*/ 2152650 w 2262285"/>
                  <a:gd name="connsiteY70" fmla="*/ 1095375 h 1581150"/>
                  <a:gd name="connsiteX71" fmla="*/ 2228850 w 2262285"/>
                  <a:gd name="connsiteY71" fmla="*/ 1176338 h 1581150"/>
                  <a:gd name="connsiteX72" fmla="*/ 2247900 w 2262285"/>
                  <a:gd name="connsiteY72" fmla="*/ 1214438 h 1581150"/>
                  <a:gd name="connsiteX73" fmla="*/ 2109788 w 2262285"/>
                  <a:gd name="connsiteY73" fmla="*/ 1219200 h 1581150"/>
                  <a:gd name="connsiteX74" fmla="*/ 2138363 w 2262285"/>
                  <a:gd name="connsiteY74" fmla="*/ 1262063 h 1581150"/>
                  <a:gd name="connsiteX75" fmla="*/ 2176463 w 2262285"/>
                  <a:gd name="connsiteY75" fmla="*/ 1357313 h 1581150"/>
                  <a:gd name="connsiteX76" fmla="*/ 2124075 w 2262285"/>
                  <a:gd name="connsiteY76" fmla="*/ 1357313 h 1581150"/>
                  <a:gd name="connsiteX77" fmla="*/ 2081213 w 2262285"/>
                  <a:gd name="connsiteY77" fmla="*/ 1343025 h 1581150"/>
                  <a:gd name="connsiteX78" fmla="*/ 2128838 w 2262285"/>
                  <a:gd name="connsiteY78" fmla="*/ 1457325 h 1581150"/>
                  <a:gd name="connsiteX79" fmla="*/ 2138363 w 2262285"/>
                  <a:gd name="connsiteY79" fmla="*/ 1485900 h 1581150"/>
                  <a:gd name="connsiteX80" fmla="*/ 2066925 w 2262285"/>
                  <a:gd name="connsiteY80" fmla="*/ 1462088 h 1581150"/>
                  <a:gd name="connsiteX81" fmla="*/ 2057400 w 2262285"/>
                  <a:gd name="connsiteY81" fmla="*/ 1452563 h 1581150"/>
                  <a:gd name="connsiteX82" fmla="*/ 2076450 w 2262285"/>
                  <a:gd name="connsiteY82" fmla="*/ 1519238 h 1581150"/>
                  <a:gd name="connsiteX83" fmla="*/ 2085975 w 2262285"/>
                  <a:gd name="connsiteY83" fmla="*/ 1581150 h 1581150"/>
                  <a:gd name="connsiteX84" fmla="*/ 2009775 w 2262285"/>
                  <a:gd name="connsiteY84" fmla="*/ 1566863 h 1581150"/>
                  <a:gd name="connsiteX85" fmla="*/ 2024063 w 2262285"/>
                  <a:gd name="connsiteY85" fmla="*/ 1438275 h 1581150"/>
                  <a:gd name="connsiteX86" fmla="*/ 1954213 w 2262285"/>
                  <a:gd name="connsiteY86" fmla="*/ 1433513 h 1581150"/>
                  <a:gd name="connsiteX87" fmla="*/ 292100 w 2262285"/>
                  <a:gd name="connsiteY87" fmla="*/ 977900 h 158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262285" h="1581150">
                    <a:moveTo>
                      <a:pt x="292100" y="977900"/>
                    </a:moveTo>
                    <a:lnTo>
                      <a:pt x="147638" y="1066800"/>
                    </a:lnTo>
                    <a:lnTo>
                      <a:pt x="176213" y="947738"/>
                    </a:lnTo>
                    <a:lnTo>
                      <a:pt x="128588" y="966788"/>
                    </a:lnTo>
                    <a:lnTo>
                      <a:pt x="38100" y="990600"/>
                    </a:lnTo>
                    <a:lnTo>
                      <a:pt x="0" y="990600"/>
                    </a:lnTo>
                    <a:lnTo>
                      <a:pt x="61913" y="933450"/>
                    </a:lnTo>
                    <a:lnTo>
                      <a:pt x="119063" y="900113"/>
                    </a:lnTo>
                    <a:lnTo>
                      <a:pt x="161925" y="866775"/>
                    </a:lnTo>
                    <a:lnTo>
                      <a:pt x="85725" y="752475"/>
                    </a:lnTo>
                    <a:lnTo>
                      <a:pt x="52388" y="690563"/>
                    </a:lnTo>
                    <a:lnTo>
                      <a:pt x="109538" y="671513"/>
                    </a:lnTo>
                    <a:lnTo>
                      <a:pt x="219075" y="685800"/>
                    </a:lnTo>
                    <a:lnTo>
                      <a:pt x="207169" y="581025"/>
                    </a:lnTo>
                    <a:lnTo>
                      <a:pt x="203200" y="481013"/>
                    </a:lnTo>
                    <a:lnTo>
                      <a:pt x="214313" y="371475"/>
                    </a:lnTo>
                    <a:lnTo>
                      <a:pt x="300038" y="423863"/>
                    </a:lnTo>
                    <a:lnTo>
                      <a:pt x="309563" y="423863"/>
                    </a:lnTo>
                    <a:lnTo>
                      <a:pt x="438150" y="228600"/>
                    </a:lnTo>
                    <a:lnTo>
                      <a:pt x="452438" y="214313"/>
                    </a:lnTo>
                    <a:lnTo>
                      <a:pt x="495300" y="285750"/>
                    </a:lnTo>
                    <a:lnTo>
                      <a:pt x="619125" y="142875"/>
                    </a:lnTo>
                    <a:lnTo>
                      <a:pt x="676275" y="90488"/>
                    </a:lnTo>
                    <a:lnTo>
                      <a:pt x="709613" y="80963"/>
                    </a:lnTo>
                    <a:lnTo>
                      <a:pt x="728663" y="157163"/>
                    </a:lnTo>
                    <a:lnTo>
                      <a:pt x="742950" y="195263"/>
                    </a:lnTo>
                    <a:lnTo>
                      <a:pt x="857250" y="119063"/>
                    </a:lnTo>
                    <a:lnTo>
                      <a:pt x="923925" y="71438"/>
                    </a:lnTo>
                    <a:lnTo>
                      <a:pt x="947738" y="52388"/>
                    </a:lnTo>
                    <a:lnTo>
                      <a:pt x="1000125" y="176213"/>
                    </a:lnTo>
                    <a:lnTo>
                      <a:pt x="1171575" y="38100"/>
                    </a:lnTo>
                    <a:lnTo>
                      <a:pt x="1219200" y="180975"/>
                    </a:lnTo>
                    <a:lnTo>
                      <a:pt x="1385888" y="9525"/>
                    </a:lnTo>
                    <a:lnTo>
                      <a:pt x="1400175" y="0"/>
                    </a:lnTo>
                    <a:lnTo>
                      <a:pt x="1438275" y="152400"/>
                    </a:lnTo>
                    <a:lnTo>
                      <a:pt x="1695450" y="33338"/>
                    </a:lnTo>
                    <a:lnTo>
                      <a:pt x="1652588" y="114300"/>
                    </a:lnTo>
                    <a:lnTo>
                      <a:pt x="1600200" y="238125"/>
                    </a:lnTo>
                    <a:lnTo>
                      <a:pt x="1595438" y="271463"/>
                    </a:lnTo>
                    <a:lnTo>
                      <a:pt x="1671638" y="223838"/>
                    </a:lnTo>
                    <a:lnTo>
                      <a:pt x="1757363" y="195263"/>
                    </a:lnTo>
                    <a:lnTo>
                      <a:pt x="1824038" y="185738"/>
                    </a:lnTo>
                    <a:lnTo>
                      <a:pt x="1804988" y="242888"/>
                    </a:lnTo>
                    <a:lnTo>
                      <a:pt x="1771650" y="323850"/>
                    </a:lnTo>
                    <a:lnTo>
                      <a:pt x="1762125" y="376238"/>
                    </a:lnTo>
                    <a:lnTo>
                      <a:pt x="1809750" y="376238"/>
                    </a:lnTo>
                    <a:lnTo>
                      <a:pt x="1900238" y="347663"/>
                    </a:lnTo>
                    <a:lnTo>
                      <a:pt x="1900238" y="347663"/>
                    </a:lnTo>
                    <a:lnTo>
                      <a:pt x="1966913" y="333375"/>
                    </a:lnTo>
                    <a:lnTo>
                      <a:pt x="1933575" y="404813"/>
                    </a:lnTo>
                    <a:lnTo>
                      <a:pt x="1914525" y="476250"/>
                    </a:lnTo>
                    <a:lnTo>
                      <a:pt x="1995488" y="447675"/>
                    </a:lnTo>
                    <a:lnTo>
                      <a:pt x="2066925" y="442913"/>
                    </a:lnTo>
                    <a:lnTo>
                      <a:pt x="2100263" y="442913"/>
                    </a:lnTo>
                    <a:lnTo>
                      <a:pt x="2071688" y="476250"/>
                    </a:lnTo>
                    <a:lnTo>
                      <a:pt x="2019300" y="519113"/>
                    </a:lnTo>
                    <a:lnTo>
                      <a:pt x="1957388" y="571500"/>
                    </a:lnTo>
                    <a:lnTo>
                      <a:pt x="2095500" y="585788"/>
                    </a:lnTo>
                    <a:lnTo>
                      <a:pt x="2185988" y="604838"/>
                    </a:lnTo>
                    <a:lnTo>
                      <a:pt x="2076450" y="652463"/>
                    </a:lnTo>
                    <a:lnTo>
                      <a:pt x="2024063" y="685800"/>
                    </a:lnTo>
                    <a:lnTo>
                      <a:pt x="2009775" y="695325"/>
                    </a:lnTo>
                    <a:lnTo>
                      <a:pt x="2119313" y="728663"/>
                    </a:lnTo>
                    <a:lnTo>
                      <a:pt x="2190750" y="762000"/>
                    </a:lnTo>
                    <a:lnTo>
                      <a:pt x="2238375" y="781050"/>
                    </a:lnTo>
                    <a:lnTo>
                      <a:pt x="2128838" y="823913"/>
                    </a:lnTo>
                    <a:lnTo>
                      <a:pt x="2066925" y="852488"/>
                    </a:lnTo>
                    <a:cubicBezTo>
                      <a:pt x="2071688" y="865982"/>
                      <a:pt x="2124869" y="878681"/>
                      <a:pt x="2157413" y="904875"/>
                    </a:cubicBezTo>
                    <a:cubicBezTo>
                      <a:pt x="2189957" y="931069"/>
                      <a:pt x="2265363" y="989806"/>
                      <a:pt x="2262188" y="1009650"/>
                    </a:cubicBezTo>
                    <a:lnTo>
                      <a:pt x="2138363" y="1023938"/>
                    </a:lnTo>
                    <a:lnTo>
                      <a:pt x="2152650" y="1095375"/>
                    </a:lnTo>
                    <a:lnTo>
                      <a:pt x="2228850" y="1176338"/>
                    </a:lnTo>
                    <a:lnTo>
                      <a:pt x="2247900" y="1214438"/>
                    </a:lnTo>
                    <a:lnTo>
                      <a:pt x="2109788" y="1219200"/>
                    </a:lnTo>
                    <a:lnTo>
                      <a:pt x="2138363" y="1262063"/>
                    </a:lnTo>
                    <a:lnTo>
                      <a:pt x="2176463" y="1357313"/>
                    </a:lnTo>
                    <a:lnTo>
                      <a:pt x="2124075" y="1357313"/>
                    </a:lnTo>
                    <a:lnTo>
                      <a:pt x="2081213" y="1343025"/>
                    </a:lnTo>
                    <a:lnTo>
                      <a:pt x="2128838" y="1457325"/>
                    </a:lnTo>
                    <a:lnTo>
                      <a:pt x="2138363" y="1485900"/>
                    </a:lnTo>
                    <a:lnTo>
                      <a:pt x="2066925" y="1462088"/>
                    </a:lnTo>
                    <a:lnTo>
                      <a:pt x="2057400" y="1452563"/>
                    </a:lnTo>
                    <a:lnTo>
                      <a:pt x="2076450" y="1519238"/>
                    </a:lnTo>
                    <a:lnTo>
                      <a:pt x="2085975" y="1581150"/>
                    </a:lnTo>
                    <a:lnTo>
                      <a:pt x="2009775" y="1566863"/>
                    </a:lnTo>
                    <a:lnTo>
                      <a:pt x="2024063" y="1438275"/>
                    </a:lnTo>
                    <a:lnTo>
                      <a:pt x="1954213" y="1433513"/>
                    </a:lnTo>
                    <a:lnTo>
                      <a:pt x="292100" y="97790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>
                <a:off x="3582780" y="1752600"/>
                <a:ext cx="1896000" cy="1478280"/>
              </a:xfrm>
              <a:custGeom>
                <a:avLst/>
                <a:gdLst>
                  <a:gd name="connsiteX0" fmla="*/ 68580 w 1889760"/>
                  <a:gd name="connsiteY0" fmla="*/ 335280 h 1478280"/>
                  <a:gd name="connsiteX1" fmla="*/ 60960 w 1889760"/>
                  <a:gd name="connsiteY1" fmla="*/ 502920 h 1478280"/>
                  <a:gd name="connsiteX2" fmla="*/ 30480 w 1889760"/>
                  <a:gd name="connsiteY2" fmla="*/ 784860 h 1478280"/>
                  <a:gd name="connsiteX3" fmla="*/ 0 w 1889760"/>
                  <a:gd name="connsiteY3" fmla="*/ 929640 h 1478280"/>
                  <a:gd name="connsiteX4" fmla="*/ 7620 w 1889760"/>
                  <a:gd name="connsiteY4" fmla="*/ 1127760 h 1478280"/>
                  <a:gd name="connsiteX5" fmla="*/ 137160 w 1889760"/>
                  <a:gd name="connsiteY5" fmla="*/ 1280160 h 1478280"/>
                  <a:gd name="connsiteX6" fmla="*/ 259080 w 1889760"/>
                  <a:gd name="connsiteY6" fmla="*/ 1341120 h 1478280"/>
                  <a:gd name="connsiteX7" fmla="*/ 365760 w 1889760"/>
                  <a:gd name="connsiteY7" fmla="*/ 1371600 h 1478280"/>
                  <a:gd name="connsiteX8" fmla="*/ 480060 w 1889760"/>
                  <a:gd name="connsiteY8" fmla="*/ 1417320 h 1478280"/>
                  <a:gd name="connsiteX9" fmla="*/ 731520 w 1889760"/>
                  <a:gd name="connsiteY9" fmla="*/ 1463040 h 1478280"/>
                  <a:gd name="connsiteX10" fmla="*/ 914400 w 1889760"/>
                  <a:gd name="connsiteY10" fmla="*/ 1478280 h 1478280"/>
                  <a:gd name="connsiteX11" fmla="*/ 1059180 w 1889760"/>
                  <a:gd name="connsiteY11" fmla="*/ 1463040 h 1478280"/>
                  <a:gd name="connsiteX12" fmla="*/ 1295400 w 1889760"/>
                  <a:gd name="connsiteY12" fmla="*/ 1417320 h 1478280"/>
                  <a:gd name="connsiteX13" fmla="*/ 1447800 w 1889760"/>
                  <a:gd name="connsiteY13" fmla="*/ 1363980 h 1478280"/>
                  <a:gd name="connsiteX14" fmla="*/ 1554480 w 1889760"/>
                  <a:gd name="connsiteY14" fmla="*/ 1272540 h 1478280"/>
                  <a:gd name="connsiteX15" fmla="*/ 1653540 w 1889760"/>
                  <a:gd name="connsiteY15" fmla="*/ 1135380 h 1478280"/>
                  <a:gd name="connsiteX16" fmla="*/ 1706880 w 1889760"/>
                  <a:gd name="connsiteY16" fmla="*/ 1043940 h 1478280"/>
                  <a:gd name="connsiteX17" fmla="*/ 1699260 w 1889760"/>
                  <a:gd name="connsiteY17" fmla="*/ 1013460 h 1478280"/>
                  <a:gd name="connsiteX18" fmla="*/ 1722120 w 1889760"/>
                  <a:gd name="connsiteY18" fmla="*/ 1021080 h 1478280"/>
                  <a:gd name="connsiteX19" fmla="*/ 1813560 w 1889760"/>
                  <a:gd name="connsiteY19" fmla="*/ 990600 h 1478280"/>
                  <a:gd name="connsiteX20" fmla="*/ 1866900 w 1889760"/>
                  <a:gd name="connsiteY20" fmla="*/ 822960 h 1478280"/>
                  <a:gd name="connsiteX21" fmla="*/ 1882140 w 1889760"/>
                  <a:gd name="connsiteY21" fmla="*/ 716280 h 1478280"/>
                  <a:gd name="connsiteX22" fmla="*/ 1889760 w 1889760"/>
                  <a:gd name="connsiteY22" fmla="*/ 678180 h 1478280"/>
                  <a:gd name="connsiteX23" fmla="*/ 1828800 w 1889760"/>
                  <a:gd name="connsiteY23" fmla="*/ 662940 h 1478280"/>
                  <a:gd name="connsiteX24" fmla="*/ 1752600 w 1889760"/>
                  <a:gd name="connsiteY24" fmla="*/ 723900 h 1478280"/>
                  <a:gd name="connsiteX25" fmla="*/ 1798320 w 1889760"/>
                  <a:gd name="connsiteY25" fmla="*/ 617220 h 1478280"/>
                  <a:gd name="connsiteX26" fmla="*/ 1767840 w 1889760"/>
                  <a:gd name="connsiteY26" fmla="*/ 647700 h 1478280"/>
                  <a:gd name="connsiteX27" fmla="*/ 1844040 w 1889760"/>
                  <a:gd name="connsiteY27" fmla="*/ 381000 h 1478280"/>
                  <a:gd name="connsiteX28" fmla="*/ 1729740 w 1889760"/>
                  <a:gd name="connsiteY28" fmla="*/ 480060 h 1478280"/>
                  <a:gd name="connsiteX29" fmla="*/ 1760220 w 1889760"/>
                  <a:gd name="connsiteY29" fmla="*/ 312420 h 1478280"/>
                  <a:gd name="connsiteX30" fmla="*/ 1638300 w 1889760"/>
                  <a:gd name="connsiteY30" fmla="*/ 419100 h 1478280"/>
                  <a:gd name="connsiteX31" fmla="*/ 1653540 w 1889760"/>
                  <a:gd name="connsiteY31" fmla="*/ 220980 h 1478280"/>
                  <a:gd name="connsiteX32" fmla="*/ 1516380 w 1889760"/>
                  <a:gd name="connsiteY32" fmla="*/ 312420 h 1478280"/>
                  <a:gd name="connsiteX33" fmla="*/ 1501140 w 1889760"/>
                  <a:gd name="connsiteY33" fmla="*/ 137160 h 1478280"/>
                  <a:gd name="connsiteX34" fmla="*/ 1348740 w 1889760"/>
                  <a:gd name="connsiteY34" fmla="*/ 259080 h 1478280"/>
                  <a:gd name="connsiteX35" fmla="*/ 1341120 w 1889760"/>
                  <a:gd name="connsiteY35" fmla="*/ 91440 h 1478280"/>
                  <a:gd name="connsiteX36" fmla="*/ 1219200 w 1889760"/>
                  <a:gd name="connsiteY36" fmla="*/ 198120 h 1478280"/>
                  <a:gd name="connsiteX37" fmla="*/ 1203960 w 1889760"/>
                  <a:gd name="connsiteY37" fmla="*/ 30480 h 1478280"/>
                  <a:gd name="connsiteX38" fmla="*/ 1089660 w 1889760"/>
                  <a:gd name="connsiteY38" fmla="*/ 91440 h 1478280"/>
                  <a:gd name="connsiteX39" fmla="*/ 1021080 w 1889760"/>
                  <a:gd name="connsiteY39" fmla="*/ 152400 h 1478280"/>
                  <a:gd name="connsiteX40" fmla="*/ 1005840 w 1889760"/>
                  <a:gd name="connsiteY40" fmla="*/ 167640 h 1478280"/>
                  <a:gd name="connsiteX41" fmla="*/ 967740 w 1889760"/>
                  <a:gd name="connsiteY41" fmla="*/ 22860 h 1478280"/>
                  <a:gd name="connsiteX42" fmla="*/ 853440 w 1889760"/>
                  <a:gd name="connsiteY42" fmla="*/ 106680 h 1478280"/>
                  <a:gd name="connsiteX43" fmla="*/ 815340 w 1889760"/>
                  <a:gd name="connsiteY43" fmla="*/ 167640 h 1478280"/>
                  <a:gd name="connsiteX44" fmla="*/ 861060 w 1889760"/>
                  <a:gd name="connsiteY44" fmla="*/ 0 h 1478280"/>
                  <a:gd name="connsiteX45" fmla="*/ 784860 w 1889760"/>
                  <a:gd name="connsiteY45" fmla="*/ 60960 h 1478280"/>
                  <a:gd name="connsiteX46" fmla="*/ 723900 w 1889760"/>
                  <a:gd name="connsiteY46" fmla="*/ 99060 h 1478280"/>
                  <a:gd name="connsiteX47" fmla="*/ 693420 w 1889760"/>
                  <a:gd name="connsiteY47" fmla="*/ 144780 h 1478280"/>
                  <a:gd name="connsiteX48" fmla="*/ 670560 w 1889760"/>
                  <a:gd name="connsiteY48" fmla="*/ 198120 h 1478280"/>
                  <a:gd name="connsiteX49" fmla="*/ 655320 w 1889760"/>
                  <a:gd name="connsiteY49" fmla="*/ 220980 h 1478280"/>
                  <a:gd name="connsiteX50" fmla="*/ 640080 w 1889760"/>
                  <a:gd name="connsiteY50" fmla="*/ 30480 h 1478280"/>
                  <a:gd name="connsiteX51" fmla="*/ 609600 w 1889760"/>
                  <a:gd name="connsiteY51" fmla="*/ 76200 h 1478280"/>
                  <a:gd name="connsiteX52" fmla="*/ 571500 w 1889760"/>
                  <a:gd name="connsiteY52" fmla="*/ 121920 h 1478280"/>
                  <a:gd name="connsiteX53" fmla="*/ 510540 w 1889760"/>
                  <a:gd name="connsiteY53" fmla="*/ 167640 h 1478280"/>
                  <a:gd name="connsiteX54" fmla="*/ 480060 w 1889760"/>
                  <a:gd name="connsiteY54" fmla="*/ 220980 h 1478280"/>
                  <a:gd name="connsiteX55" fmla="*/ 464820 w 1889760"/>
                  <a:gd name="connsiteY55" fmla="*/ 251460 h 1478280"/>
                  <a:gd name="connsiteX56" fmla="*/ 457200 w 1889760"/>
                  <a:gd name="connsiteY56" fmla="*/ 144780 h 1478280"/>
                  <a:gd name="connsiteX57" fmla="*/ 457200 w 1889760"/>
                  <a:gd name="connsiteY57" fmla="*/ 114300 h 1478280"/>
                  <a:gd name="connsiteX58" fmla="*/ 373380 w 1889760"/>
                  <a:gd name="connsiteY58" fmla="*/ 190500 h 1478280"/>
                  <a:gd name="connsiteX59" fmla="*/ 327660 w 1889760"/>
                  <a:gd name="connsiteY59" fmla="*/ 266700 h 1478280"/>
                  <a:gd name="connsiteX60" fmla="*/ 297180 w 1889760"/>
                  <a:gd name="connsiteY60" fmla="*/ 289560 h 1478280"/>
                  <a:gd name="connsiteX61" fmla="*/ 312420 w 1889760"/>
                  <a:gd name="connsiteY61" fmla="*/ 190500 h 1478280"/>
                  <a:gd name="connsiteX62" fmla="*/ 342900 w 1889760"/>
                  <a:gd name="connsiteY62" fmla="*/ 121920 h 1478280"/>
                  <a:gd name="connsiteX63" fmla="*/ 297180 w 1889760"/>
                  <a:gd name="connsiteY63" fmla="*/ 190500 h 1478280"/>
                  <a:gd name="connsiteX64" fmla="*/ 236220 w 1889760"/>
                  <a:gd name="connsiteY64" fmla="*/ 213360 h 1478280"/>
                  <a:gd name="connsiteX65" fmla="*/ 190500 w 1889760"/>
                  <a:gd name="connsiteY65" fmla="*/ 259080 h 1478280"/>
                  <a:gd name="connsiteX66" fmla="*/ 167640 w 1889760"/>
                  <a:gd name="connsiteY66" fmla="*/ 274320 h 1478280"/>
                  <a:gd name="connsiteX67" fmla="*/ 137160 w 1889760"/>
                  <a:gd name="connsiteY67" fmla="*/ 289560 h 1478280"/>
                  <a:gd name="connsiteX68" fmla="*/ 152400 w 1889760"/>
                  <a:gd name="connsiteY68" fmla="*/ 182880 h 1478280"/>
                  <a:gd name="connsiteX69" fmla="*/ 182880 w 1889760"/>
                  <a:gd name="connsiteY69" fmla="*/ 121920 h 1478280"/>
                  <a:gd name="connsiteX70" fmla="*/ 114300 w 1889760"/>
                  <a:gd name="connsiteY70" fmla="*/ 236220 h 1478280"/>
                  <a:gd name="connsiteX71" fmla="*/ 68580 w 1889760"/>
                  <a:gd name="connsiteY71" fmla="*/ 335280 h 1478280"/>
                  <a:gd name="connsiteX0" fmla="*/ 68580 w 1889760"/>
                  <a:gd name="connsiteY0" fmla="*/ 335280 h 1478280"/>
                  <a:gd name="connsiteX1" fmla="*/ 60960 w 1889760"/>
                  <a:gd name="connsiteY1" fmla="*/ 502920 h 1478280"/>
                  <a:gd name="connsiteX2" fmla="*/ 30480 w 1889760"/>
                  <a:gd name="connsiteY2" fmla="*/ 784860 h 1478280"/>
                  <a:gd name="connsiteX3" fmla="*/ 0 w 1889760"/>
                  <a:gd name="connsiteY3" fmla="*/ 929640 h 1478280"/>
                  <a:gd name="connsiteX4" fmla="*/ 7620 w 1889760"/>
                  <a:gd name="connsiteY4" fmla="*/ 1127760 h 1478280"/>
                  <a:gd name="connsiteX5" fmla="*/ 137160 w 1889760"/>
                  <a:gd name="connsiteY5" fmla="*/ 1280160 h 1478280"/>
                  <a:gd name="connsiteX6" fmla="*/ 259080 w 1889760"/>
                  <a:gd name="connsiteY6" fmla="*/ 1341120 h 1478280"/>
                  <a:gd name="connsiteX7" fmla="*/ 365760 w 1889760"/>
                  <a:gd name="connsiteY7" fmla="*/ 1371600 h 1478280"/>
                  <a:gd name="connsiteX8" fmla="*/ 480060 w 1889760"/>
                  <a:gd name="connsiteY8" fmla="*/ 1417320 h 1478280"/>
                  <a:gd name="connsiteX9" fmla="*/ 731520 w 1889760"/>
                  <a:gd name="connsiteY9" fmla="*/ 1463040 h 1478280"/>
                  <a:gd name="connsiteX10" fmla="*/ 914400 w 1889760"/>
                  <a:gd name="connsiteY10" fmla="*/ 1478280 h 1478280"/>
                  <a:gd name="connsiteX11" fmla="*/ 1059180 w 1889760"/>
                  <a:gd name="connsiteY11" fmla="*/ 1463040 h 1478280"/>
                  <a:gd name="connsiteX12" fmla="*/ 1295400 w 1889760"/>
                  <a:gd name="connsiteY12" fmla="*/ 1417320 h 1478280"/>
                  <a:gd name="connsiteX13" fmla="*/ 1447800 w 1889760"/>
                  <a:gd name="connsiteY13" fmla="*/ 1363980 h 1478280"/>
                  <a:gd name="connsiteX14" fmla="*/ 1554480 w 1889760"/>
                  <a:gd name="connsiteY14" fmla="*/ 1272540 h 1478280"/>
                  <a:gd name="connsiteX15" fmla="*/ 1653540 w 1889760"/>
                  <a:gd name="connsiteY15" fmla="*/ 1135380 h 1478280"/>
                  <a:gd name="connsiteX16" fmla="*/ 1706880 w 1889760"/>
                  <a:gd name="connsiteY16" fmla="*/ 1043940 h 1478280"/>
                  <a:gd name="connsiteX17" fmla="*/ 1699260 w 1889760"/>
                  <a:gd name="connsiteY17" fmla="*/ 1013460 h 1478280"/>
                  <a:gd name="connsiteX18" fmla="*/ 1722120 w 1889760"/>
                  <a:gd name="connsiteY18" fmla="*/ 1021080 h 1478280"/>
                  <a:gd name="connsiteX19" fmla="*/ 1813560 w 1889760"/>
                  <a:gd name="connsiteY19" fmla="*/ 990600 h 1478280"/>
                  <a:gd name="connsiteX20" fmla="*/ 1866900 w 1889760"/>
                  <a:gd name="connsiteY20" fmla="*/ 822960 h 1478280"/>
                  <a:gd name="connsiteX21" fmla="*/ 1882140 w 1889760"/>
                  <a:gd name="connsiteY21" fmla="*/ 716280 h 1478280"/>
                  <a:gd name="connsiteX22" fmla="*/ 1889760 w 1889760"/>
                  <a:gd name="connsiteY22" fmla="*/ 678180 h 1478280"/>
                  <a:gd name="connsiteX23" fmla="*/ 1828800 w 1889760"/>
                  <a:gd name="connsiteY23" fmla="*/ 662940 h 1478280"/>
                  <a:gd name="connsiteX24" fmla="*/ 1752600 w 1889760"/>
                  <a:gd name="connsiteY24" fmla="*/ 723900 h 1478280"/>
                  <a:gd name="connsiteX25" fmla="*/ 1798320 w 1889760"/>
                  <a:gd name="connsiteY25" fmla="*/ 617220 h 1478280"/>
                  <a:gd name="connsiteX26" fmla="*/ 1767840 w 1889760"/>
                  <a:gd name="connsiteY26" fmla="*/ 647700 h 1478280"/>
                  <a:gd name="connsiteX27" fmla="*/ 1844040 w 1889760"/>
                  <a:gd name="connsiteY27" fmla="*/ 381000 h 1478280"/>
                  <a:gd name="connsiteX28" fmla="*/ 1729740 w 1889760"/>
                  <a:gd name="connsiteY28" fmla="*/ 480060 h 1478280"/>
                  <a:gd name="connsiteX29" fmla="*/ 1760220 w 1889760"/>
                  <a:gd name="connsiteY29" fmla="*/ 312420 h 1478280"/>
                  <a:gd name="connsiteX30" fmla="*/ 1638300 w 1889760"/>
                  <a:gd name="connsiteY30" fmla="*/ 419100 h 1478280"/>
                  <a:gd name="connsiteX31" fmla="*/ 1653540 w 1889760"/>
                  <a:gd name="connsiteY31" fmla="*/ 220980 h 1478280"/>
                  <a:gd name="connsiteX32" fmla="*/ 1516380 w 1889760"/>
                  <a:gd name="connsiteY32" fmla="*/ 312420 h 1478280"/>
                  <a:gd name="connsiteX33" fmla="*/ 1501140 w 1889760"/>
                  <a:gd name="connsiteY33" fmla="*/ 137160 h 1478280"/>
                  <a:gd name="connsiteX34" fmla="*/ 1348740 w 1889760"/>
                  <a:gd name="connsiteY34" fmla="*/ 259080 h 1478280"/>
                  <a:gd name="connsiteX35" fmla="*/ 1341120 w 1889760"/>
                  <a:gd name="connsiteY35" fmla="*/ 91440 h 1478280"/>
                  <a:gd name="connsiteX36" fmla="*/ 1219200 w 1889760"/>
                  <a:gd name="connsiteY36" fmla="*/ 198120 h 1478280"/>
                  <a:gd name="connsiteX37" fmla="*/ 1203960 w 1889760"/>
                  <a:gd name="connsiteY37" fmla="*/ 30480 h 1478280"/>
                  <a:gd name="connsiteX38" fmla="*/ 1089660 w 1889760"/>
                  <a:gd name="connsiteY38" fmla="*/ 91440 h 1478280"/>
                  <a:gd name="connsiteX39" fmla="*/ 1021080 w 1889760"/>
                  <a:gd name="connsiteY39" fmla="*/ 152400 h 1478280"/>
                  <a:gd name="connsiteX40" fmla="*/ 1005840 w 1889760"/>
                  <a:gd name="connsiteY40" fmla="*/ 167640 h 1478280"/>
                  <a:gd name="connsiteX41" fmla="*/ 967740 w 1889760"/>
                  <a:gd name="connsiteY41" fmla="*/ 22860 h 1478280"/>
                  <a:gd name="connsiteX42" fmla="*/ 853440 w 1889760"/>
                  <a:gd name="connsiteY42" fmla="*/ 106680 h 1478280"/>
                  <a:gd name="connsiteX43" fmla="*/ 815340 w 1889760"/>
                  <a:gd name="connsiteY43" fmla="*/ 167640 h 1478280"/>
                  <a:gd name="connsiteX44" fmla="*/ 861060 w 1889760"/>
                  <a:gd name="connsiteY44" fmla="*/ 0 h 1478280"/>
                  <a:gd name="connsiteX45" fmla="*/ 784860 w 1889760"/>
                  <a:gd name="connsiteY45" fmla="*/ 60960 h 1478280"/>
                  <a:gd name="connsiteX46" fmla="*/ 723900 w 1889760"/>
                  <a:gd name="connsiteY46" fmla="*/ 99060 h 1478280"/>
                  <a:gd name="connsiteX47" fmla="*/ 693420 w 1889760"/>
                  <a:gd name="connsiteY47" fmla="*/ 144780 h 1478280"/>
                  <a:gd name="connsiteX48" fmla="*/ 670560 w 1889760"/>
                  <a:gd name="connsiteY48" fmla="*/ 198120 h 1478280"/>
                  <a:gd name="connsiteX49" fmla="*/ 655320 w 1889760"/>
                  <a:gd name="connsiteY49" fmla="*/ 220980 h 1478280"/>
                  <a:gd name="connsiteX50" fmla="*/ 640080 w 1889760"/>
                  <a:gd name="connsiteY50" fmla="*/ 30480 h 1478280"/>
                  <a:gd name="connsiteX51" fmla="*/ 609600 w 1889760"/>
                  <a:gd name="connsiteY51" fmla="*/ 76200 h 1478280"/>
                  <a:gd name="connsiteX52" fmla="*/ 571500 w 1889760"/>
                  <a:gd name="connsiteY52" fmla="*/ 121920 h 1478280"/>
                  <a:gd name="connsiteX53" fmla="*/ 510540 w 1889760"/>
                  <a:gd name="connsiteY53" fmla="*/ 167640 h 1478280"/>
                  <a:gd name="connsiteX54" fmla="*/ 480060 w 1889760"/>
                  <a:gd name="connsiteY54" fmla="*/ 220980 h 1478280"/>
                  <a:gd name="connsiteX55" fmla="*/ 464820 w 1889760"/>
                  <a:gd name="connsiteY55" fmla="*/ 251460 h 1478280"/>
                  <a:gd name="connsiteX56" fmla="*/ 457200 w 1889760"/>
                  <a:gd name="connsiteY56" fmla="*/ 144780 h 1478280"/>
                  <a:gd name="connsiteX57" fmla="*/ 457200 w 1889760"/>
                  <a:gd name="connsiteY57" fmla="*/ 114300 h 1478280"/>
                  <a:gd name="connsiteX58" fmla="*/ 373380 w 1889760"/>
                  <a:gd name="connsiteY58" fmla="*/ 190500 h 1478280"/>
                  <a:gd name="connsiteX59" fmla="*/ 327660 w 1889760"/>
                  <a:gd name="connsiteY59" fmla="*/ 266700 h 1478280"/>
                  <a:gd name="connsiteX60" fmla="*/ 297180 w 1889760"/>
                  <a:gd name="connsiteY60" fmla="*/ 289560 h 1478280"/>
                  <a:gd name="connsiteX61" fmla="*/ 312420 w 1889760"/>
                  <a:gd name="connsiteY61" fmla="*/ 190500 h 1478280"/>
                  <a:gd name="connsiteX62" fmla="*/ 342900 w 1889760"/>
                  <a:gd name="connsiteY62" fmla="*/ 121920 h 1478280"/>
                  <a:gd name="connsiteX63" fmla="*/ 297180 w 1889760"/>
                  <a:gd name="connsiteY63" fmla="*/ 190500 h 1478280"/>
                  <a:gd name="connsiteX64" fmla="*/ 236220 w 1889760"/>
                  <a:gd name="connsiteY64" fmla="*/ 213360 h 1478280"/>
                  <a:gd name="connsiteX65" fmla="*/ 190500 w 1889760"/>
                  <a:gd name="connsiteY65" fmla="*/ 259080 h 1478280"/>
                  <a:gd name="connsiteX66" fmla="*/ 167640 w 1889760"/>
                  <a:gd name="connsiteY66" fmla="*/ 274320 h 1478280"/>
                  <a:gd name="connsiteX67" fmla="*/ 137160 w 1889760"/>
                  <a:gd name="connsiteY67" fmla="*/ 289560 h 1478280"/>
                  <a:gd name="connsiteX68" fmla="*/ 152400 w 1889760"/>
                  <a:gd name="connsiteY68" fmla="*/ 182880 h 1478280"/>
                  <a:gd name="connsiteX69" fmla="*/ 182880 w 1889760"/>
                  <a:gd name="connsiteY69" fmla="*/ 121920 h 1478280"/>
                  <a:gd name="connsiteX70" fmla="*/ 114300 w 1889760"/>
                  <a:gd name="connsiteY70" fmla="*/ 236220 h 1478280"/>
                  <a:gd name="connsiteX71" fmla="*/ 68580 w 1889760"/>
                  <a:gd name="connsiteY71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9800 w 1896000"/>
                  <a:gd name="connsiteY19" fmla="*/ 990600 h 1478280"/>
                  <a:gd name="connsiteX20" fmla="*/ 1873140 w 1896000"/>
                  <a:gd name="connsiteY20" fmla="*/ 822960 h 1478280"/>
                  <a:gd name="connsiteX21" fmla="*/ 1888380 w 1896000"/>
                  <a:gd name="connsiteY21" fmla="*/ 716280 h 1478280"/>
                  <a:gd name="connsiteX22" fmla="*/ 1896000 w 1896000"/>
                  <a:gd name="connsiteY22" fmla="*/ 678180 h 1478280"/>
                  <a:gd name="connsiteX23" fmla="*/ 1835040 w 1896000"/>
                  <a:gd name="connsiteY23" fmla="*/ 662940 h 1478280"/>
                  <a:gd name="connsiteX24" fmla="*/ 1758840 w 1896000"/>
                  <a:gd name="connsiteY24" fmla="*/ 723900 h 1478280"/>
                  <a:gd name="connsiteX25" fmla="*/ 1804560 w 1896000"/>
                  <a:gd name="connsiteY25" fmla="*/ 617220 h 1478280"/>
                  <a:gd name="connsiteX26" fmla="*/ 1774080 w 1896000"/>
                  <a:gd name="connsiteY26" fmla="*/ 647700 h 1478280"/>
                  <a:gd name="connsiteX27" fmla="*/ 1850280 w 1896000"/>
                  <a:gd name="connsiteY27" fmla="*/ 381000 h 1478280"/>
                  <a:gd name="connsiteX28" fmla="*/ 1735980 w 1896000"/>
                  <a:gd name="connsiteY28" fmla="*/ 480060 h 1478280"/>
                  <a:gd name="connsiteX29" fmla="*/ 1766460 w 1896000"/>
                  <a:gd name="connsiteY29" fmla="*/ 312420 h 1478280"/>
                  <a:gd name="connsiteX30" fmla="*/ 1644540 w 1896000"/>
                  <a:gd name="connsiteY30" fmla="*/ 419100 h 1478280"/>
                  <a:gd name="connsiteX31" fmla="*/ 1659780 w 1896000"/>
                  <a:gd name="connsiteY31" fmla="*/ 220980 h 1478280"/>
                  <a:gd name="connsiteX32" fmla="*/ 1522620 w 1896000"/>
                  <a:gd name="connsiteY32" fmla="*/ 312420 h 1478280"/>
                  <a:gd name="connsiteX33" fmla="*/ 1507380 w 1896000"/>
                  <a:gd name="connsiteY33" fmla="*/ 137160 h 1478280"/>
                  <a:gd name="connsiteX34" fmla="*/ 1354980 w 1896000"/>
                  <a:gd name="connsiteY34" fmla="*/ 259080 h 1478280"/>
                  <a:gd name="connsiteX35" fmla="*/ 1347360 w 1896000"/>
                  <a:gd name="connsiteY35" fmla="*/ 91440 h 1478280"/>
                  <a:gd name="connsiteX36" fmla="*/ 1225440 w 1896000"/>
                  <a:gd name="connsiteY36" fmla="*/ 198120 h 1478280"/>
                  <a:gd name="connsiteX37" fmla="*/ 1210200 w 1896000"/>
                  <a:gd name="connsiteY37" fmla="*/ 30480 h 1478280"/>
                  <a:gd name="connsiteX38" fmla="*/ 1095900 w 1896000"/>
                  <a:gd name="connsiteY38" fmla="*/ 91440 h 1478280"/>
                  <a:gd name="connsiteX39" fmla="*/ 1027320 w 1896000"/>
                  <a:gd name="connsiteY39" fmla="*/ 152400 h 1478280"/>
                  <a:gd name="connsiteX40" fmla="*/ 1012080 w 1896000"/>
                  <a:gd name="connsiteY40" fmla="*/ 167640 h 1478280"/>
                  <a:gd name="connsiteX41" fmla="*/ 973980 w 1896000"/>
                  <a:gd name="connsiteY41" fmla="*/ 22860 h 1478280"/>
                  <a:gd name="connsiteX42" fmla="*/ 859680 w 1896000"/>
                  <a:gd name="connsiteY42" fmla="*/ 106680 h 1478280"/>
                  <a:gd name="connsiteX43" fmla="*/ 821580 w 1896000"/>
                  <a:gd name="connsiteY43" fmla="*/ 167640 h 1478280"/>
                  <a:gd name="connsiteX44" fmla="*/ 867300 w 1896000"/>
                  <a:gd name="connsiteY44" fmla="*/ 0 h 1478280"/>
                  <a:gd name="connsiteX45" fmla="*/ 791100 w 1896000"/>
                  <a:gd name="connsiteY45" fmla="*/ 60960 h 1478280"/>
                  <a:gd name="connsiteX46" fmla="*/ 730140 w 1896000"/>
                  <a:gd name="connsiteY46" fmla="*/ 99060 h 1478280"/>
                  <a:gd name="connsiteX47" fmla="*/ 699660 w 1896000"/>
                  <a:gd name="connsiteY47" fmla="*/ 144780 h 1478280"/>
                  <a:gd name="connsiteX48" fmla="*/ 676800 w 1896000"/>
                  <a:gd name="connsiteY48" fmla="*/ 198120 h 1478280"/>
                  <a:gd name="connsiteX49" fmla="*/ 661560 w 1896000"/>
                  <a:gd name="connsiteY49" fmla="*/ 220980 h 1478280"/>
                  <a:gd name="connsiteX50" fmla="*/ 646320 w 1896000"/>
                  <a:gd name="connsiteY50" fmla="*/ 30480 h 1478280"/>
                  <a:gd name="connsiteX51" fmla="*/ 615840 w 1896000"/>
                  <a:gd name="connsiteY51" fmla="*/ 76200 h 1478280"/>
                  <a:gd name="connsiteX52" fmla="*/ 577740 w 1896000"/>
                  <a:gd name="connsiteY52" fmla="*/ 121920 h 1478280"/>
                  <a:gd name="connsiteX53" fmla="*/ 516780 w 1896000"/>
                  <a:gd name="connsiteY53" fmla="*/ 167640 h 1478280"/>
                  <a:gd name="connsiteX54" fmla="*/ 486300 w 1896000"/>
                  <a:gd name="connsiteY54" fmla="*/ 220980 h 1478280"/>
                  <a:gd name="connsiteX55" fmla="*/ 471060 w 1896000"/>
                  <a:gd name="connsiteY55" fmla="*/ 251460 h 1478280"/>
                  <a:gd name="connsiteX56" fmla="*/ 463440 w 1896000"/>
                  <a:gd name="connsiteY56" fmla="*/ 144780 h 1478280"/>
                  <a:gd name="connsiteX57" fmla="*/ 463440 w 1896000"/>
                  <a:gd name="connsiteY57" fmla="*/ 114300 h 1478280"/>
                  <a:gd name="connsiteX58" fmla="*/ 379620 w 1896000"/>
                  <a:gd name="connsiteY58" fmla="*/ 190500 h 1478280"/>
                  <a:gd name="connsiteX59" fmla="*/ 333900 w 1896000"/>
                  <a:gd name="connsiteY59" fmla="*/ 266700 h 1478280"/>
                  <a:gd name="connsiteX60" fmla="*/ 303420 w 1896000"/>
                  <a:gd name="connsiteY60" fmla="*/ 289560 h 1478280"/>
                  <a:gd name="connsiteX61" fmla="*/ 318660 w 1896000"/>
                  <a:gd name="connsiteY61" fmla="*/ 190500 h 1478280"/>
                  <a:gd name="connsiteX62" fmla="*/ 349140 w 1896000"/>
                  <a:gd name="connsiteY62" fmla="*/ 121920 h 1478280"/>
                  <a:gd name="connsiteX63" fmla="*/ 303420 w 1896000"/>
                  <a:gd name="connsiteY63" fmla="*/ 190500 h 1478280"/>
                  <a:gd name="connsiteX64" fmla="*/ 242460 w 1896000"/>
                  <a:gd name="connsiteY64" fmla="*/ 213360 h 1478280"/>
                  <a:gd name="connsiteX65" fmla="*/ 196740 w 1896000"/>
                  <a:gd name="connsiteY65" fmla="*/ 259080 h 1478280"/>
                  <a:gd name="connsiteX66" fmla="*/ 173880 w 1896000"/>
                  <a:gd name="connsiteY66" fmla="*/ 274320 h 1478280"/>
                  <a:gd name="connsiteX67" fmla="*/ 143400 w 1896000"/>
                  <a:gd name="connsiteY67" fmla="*/ 289560 h 1478280"/>
                  <a:gd name="connsiteX68" fmla="*/ 158640 w 1896000"/>
                  <a:gd name="connsiteY68" fmla="*/ 182880 h 1478280"/>
                  <a:gd name="connsiteX69" fmla="*/ 189120 w 1896000"/>
                  <a:gd name="connsiteY69" fmla="*/ 121920 h 1478280"/>
                  <a:gd name="connsiteX70" fmla="*/ 120540 w 1896000"/>
                  <a:gd name="connsiteY70" fmla="*/ 236220 h 1478280"/>
                  <a:gd name="connsiteX71" fmla="*/ 74820 w 1896000"/>
                  <a:gd name="connsiteY71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9800 w 1896000"/>
                  <a:gd name="connsiteY19" fmla="*/ 990600 h 1478280"/>
                  <a:gd name="connsiteX20" fmla="*/ 1855995 w 1896000"/>
                  <a:gd name="connsiteY20" fmla="*/ 854075 h 1478280"/>
                  <a:gd name="connsiteX21" fmla="*/ 1873140 w 1896000"/>
                  <a:gd name="connsiteY21" fmla="*/ 822960 h 1478280"/>
                  <a:gd name="connsiteX22" fmla="*/ 1888380 w 1896000"/>
                  <a:gd name="connsiteY22" fmla="*/ 716280 h 1478280"/>
                  <a:gd name="connsiteX23" fmla="*/ 1896000 w 1896000"/>
                  <a:gd name="connsiteY23" fmla="*/ 678180 h 1478280"/>
                  <a:gd name="connsiteX24" fmla="*/ 1835040 w 1896000"/>
                  <a:gd name="connsiteY24" fmla="*/ 662940 h 1478280"/>
                  <a:gd name="connsiteX25" fmla="*/ 1758840 w 1896000"/>
                  <a:gd name="connsiteY25" fmla="*/ 723900 h 1478280"/>
                  <a:gd name="connsiteX26" fmla="*/ 1804560 w 1896000"/>
                  <a:gd name="connsiteY26" fmla="*/ 617220 h 1478280"/>
                  <a:gd name="connsiteX27" fmla="*/ 1774080 w 1896000"/>
                  <a:gd name="connsiteY27" fmla="*/ 647700 h 1478280"/>
                  <a:gd name="connsiteX28" fmla="*/ 1850280 w 1896000"/>
                  <a:gd name="connsiteY28" fmla="*/ 381000 h 1478280"/>
                  <a:gd name="connsiteX29" fmla="*/ 1735980 w 1896000"/>
                  <a:gd name="connsiteY29" fmla="*/ 480060 h 1478280"/>
                  <a:gd name="connsiteX30" fmla="*/ 1766460 w 1896000"/>
                  <a:gd name="connsiteY30" fmla="*/ 312420 h 1478280"/>
                  <a:gd name="connsiteX31" fmla="*/ 1644540 w 1896000"/>
                  <a:gd name="connsiteY31" fmla="*/ 419100 h 1478280"/>
                  <a:gd name="connsiteX32" fmla="*/ 1659780 w 1896000"/>
                  <a:gd name="connsiteY32" fmla="*/ 220980 h 1478280"/>
                  <a:gd name="connsiteX33" fmla="*/ 1522620 w 1896000"/>
                  <a:gd name="connsiteY33" fmla="*/ 312420 h 1478280"/>
                  <a:gd name="connsiteX34" fmla="*/ 1507380 w 1896000"/>
                  <a:gd name="connsiteY34" fmla="*/ 137160 h 1478280"/>
                  <a:gd name="connsiteX35" fmla="*/ 1354980 w 1896000"/>
                  <a:gd name="connsiteY35" fmla="*/ 259080 h 1478280"/>
                  <a:gd name="connsiteX36" fmla="*/ 1347360 w 1896000"/>
                  <a:gd name="connsiteY36" fmla="*/ 91440 h 1478280"/>
                  <a:gd name="connsiteX37" fmla="*/ 1225440 w 1896000"/>
                  <a:gd name="connsiteY37" fmla="*/ 198120 h 1478280"/>
                  <a:gd name="connsiteX38" fmla="*/ 1210200 w 1896000"/>
                  <a:gd name="connsiteY38" fmla="*/ 30480 h 1478280"/>
                  <a:gd name="connsiteX39" fmla="*/ 1095900 w 1896000"/>
                  <a:gd name="connsiteY39" fmla="*/ 91440 h 1478280"/>
                  <a:gd name="connsiteX40" fmla="*/ 1027320 w 1896000"/>
                  <a:gd name="connsiteY40" fmla="*/ 152400 h 1478280"/>
                  <a:gd name="connsiteX41" fmla="*/ 1012080 w 1896000"/>
                  <a:gd name="connsiteY41" fmla="*/ 167640 h 1478280"/>
                  <a:gd name="connsiteX42" fmla="*/ 973980 w 1896000"/>
                  <a:gd name="connsiteY42" fmla="*/ 22860 h 1478280"/>
                  <a:gd name="connsiteX43" fmla="*/ 859680 w 1896000"/>
                  <a:gd name="connsiteY43" fmla="*/ 106680 h 1478280"/>
                  <a:gd name="connsiteX44" fmla="*/ 821580 w 1896000"/>
                  <a:gd name="connsiteY44" fmla="*/ 167640 h 1478280"/>
                  <a:gd name="connsiteX45" fmla="*/ 867300 w 1896000"/>
                  <a:gd name="connsiteY45" fmla="*/ 0 h 1478280"/>
                  <a:gd name="connsiteX46" fmla="*/ 791100 w 1896000"/>
                  <a:gd name="connsiteY46" fmla="*/ 60960 h 1478280"/>
                  <a:gd name="connsiteX47" fmla="*/ 730140 w 1896000"/>
                  <a:gd name="connsiteY47" fmla="*/ 99060 h 1478280"/>
                  <a:gd name="connsiteX48" fmla="*/ 699660 w 1896000"/>
                  <a:gd name="connsiteY48" fmla="*/ 144780 h 1478280"/>
                  <a:gd name="connsiteX49" fmla="*/ 676800 w 1896000"/>
                  <a:gd name="connsiteY49" fmla="*/ 198120 h 1478280"/>
                  <a:gd name="connsiteX50" fmla="*/ 661560 w 1896000"/>
                  <a:gd name="connsiteY50" fmla="*/ 220980 h 1478280"/>
                  <a:gd name="connsiteX51" fmla="*/ 646320 w 1896000"/>
                  <a:gd name="connsiteY51" fmla="*/ 30480 h 1478280"/>
                  <a:gd name="connsiteX52" fmla="*/ 615840 w 1896000"/>
                  <a:gd name="connsiteY52" fmla="*/ 76200 h 1478280"/>
                  <a:gd name="connsiteX53" fmla="*/ 577740 w 1896000"/>
                  <a:gd name="connsiteY53" fmla="*/ 121920 h 1478280"/>
                  <a:gd name="connsiteX54" fmla="*/ 516780 w 1896000"/>
                  <a:gd name="connsiteY54" fmla="*/ 167640 h 1478280"/>
                  <a:gd name="connsiteX55" fmla="*/ 486300 w 1896000"/>
                  <a:gd name="connsiteY55" fmla="*/ 220980 h 1478280"/>
                  <a:gd name="connsiteX56" fmla="*/ 471060 w 1896000"/>
                  <a:gd name="connsiteY56" fmla="*/ 251460 h 1478280"/>
                  <a:gd name="connsiteX57" fmla="*/ 463440 w 1896000"/>
                  <a:gd name="connsiteY57" fmla="*/ 144780 h 1478280"/>
                  <a:gd name="connsiteX58" fmla="*/ 463440 w 1896000"/>
                  <a:gd name="connsiteY58" fmla="*/ 114300 h 1478280"/>
                  <a:gd name="connsiteX59" fmla="*/ 379620 w 1896000"/>
                  <a:gd name="connsiteY59" fmla="*/ 190500 h 1478280"/>
                  <a:gd name="connsiteX60" fmla="*/ 333900 w 1896000"/>
                  <a:gd name="connsiteY60" fmla="*/ 266700 h 1478280"/>
                  <a:gd name="connsiteX61" fmla="*/ 303420 w 1896000"/>
                  <a:gd name="connsiteY61" fmla="*/ 289560 h 1478280"/>
                  <a:gd name="connsiteX62" fmla="*/ 318660 w 1896000"/>
                  <a:gd name="connsiteY62" fmla="*/ 190500 h 1478280"/>
                  <a:gd name="connsiteX63" fmla="*/ 349140 w 1896000"/>
                  <a:gd name="connsiteY63" fmla="*/ 121920 h 1478280"/>
                  <a:gd name="connsiteX64" fmla="*/ 303420 w 1896000"/>
                  <a:gd name="connsiteY64" fmla="*/ 190500 h 1478280"/>
                  <a:gd name="connsiteX65" fmla="*/ 242460 w 1896000"/>
                  <a:gd name="connsiteY65" fmla="*/ 213360 h 1478280"/>
                  <a:gd name="connsiteX66" fmla="*/ 196740 w 1896000"/>
                  <a:gd name="connsiteY66" fmla="*/ 259080 h 1478280"/>
                  <a:gd name="connsiteX67" fmla="*/ 173880 w 1896000"/>
                  <a:gd name="connsiteY67" fmla="*/ 274320 h 1478280"/>
                  <a:gd name="connsiteX68" fmla="*/ 143400 w 1896000"/>
                  <a:gd name="connsiteY68" fmla="*/ 289560 h 1478280"/>
                  <a:gd name="connsiteX69" fmla="*/ 158640 w 1896000"/>
                  <a:gd name="connsiteY69" fmla="*/ 182880 h 1478280"/>
                  <a:gd name="connsiteX70" fmla="*/ 189120 w 1896000"/>
                  <a:gd name="connsiteY70" fmla="*/ 121920 h 1478280"/>
                  <a:gd name="connsiteX71" fmla="*/ 120540 w 1896000"/>
                  <a:gd name="connsiteY71" fmla="*/ 236220 h 1478280"/>
                  <a:gd name="connsiteX72" fmla="*/ 74820 w 1896000"/>
                  <a:gd name="connsiteY72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9800 w 1896000"/>
                  <a:gd name="connsiteY19" fmla="*/ 990600 h 1478280"/>
                  <a:gd name="connsiteX20" fmla="*/ 1846470 w 1896000"/>
                  <a:gd name="connsiteY20" fmla="*/ 914400 h 1478280"/>
                  <a:gd name="connsiteX21" fmla="*/ 1873140 w 1896000"/>
                  <a:gd name="connsiteY21" fmla="*/ 822960 h 1478280"/>
                  <a:gd name="connsiteX22" fmla="*/ 1888380 w 1896000"/>
                  <a:gd name="connsiteY22" fmla="*/ 716280 h 1478280"/>
                  <a:gd name="connsiteX23" fmla="*/ 1896000 w 1896000"/>
                  <a:gd name="connsiteY23" fmla="*/ 678180 h 1478280"/>
                  <a:gd name="connsiteX24" fmla="*/ 1835040 w 1896000"/>
                  <a:gd name="connsiteY24" fmla="*/ 662940 h 1478280"/>
                  <a:gd name="connsiteX25" fmla="*/ 1758840 w 1896000"/>
                  <a:gd name="connsiteY25" fmla="*/ 723900 h 1478280"/>
                  <a:gd name="connsiteX26" fmla="*/ 1804560 w 1896000"/>
                  <a:gd name="connsiteY26" fmla="*/ 617220 h 1478280"/>
                  <a:gd name="connsiteX27" fmla="*/ 1774080 w 1896000"/>
                  <a:gd name="connsiteY27" fmla="*/ 647700 h 1478280"/>
                  <a:gd name="connsiteX28" fmla="*/ 1850280 w 1896000"/>
                  <a:gd name="connsiteY28" fmla="*/ 381000 h 1478280"/>
                  <a:gd name="connsiteX29" fmla="*/ 1735980 w 1896000"/>
                  <a:gd name="connsiteY29" fmla="*/ 480060 h 1478280"/>
                  <a:gd name="connsiteX30" fmla="*/ 1766460 w 1896000"/>
                  <a:gd name="connsiteY30" fmla="*/ 312420 h 1478280"/>
                  <a:gd name="connsiteX31" fmla="*/ 1644540 w 1896000"/>
                  <a:gd name="connsiteY31" fmla="*/ 419100 h 1478280"/>
                  <a:gd name="connsiteX32" fmla="*/ 1659780 w 1896000"/>
                  <a:gd name="connsiteY32" fmla="*/ 220980 h 1478280"/>
                  <a:gd name="connsiteX33" fmla="*/ 1522620 w 1896000"/>
                  <a:gd name="connsiteY33" fmla="*/ 312420 h 1478280"/>
                  <a:gd name="connsiteX34" fmla="*/ 1507380 w 1896000"/>
                  <a:gd name="connsiteY34" fmla="*/ 137160 h 1478280"/>
                  <a:gd name="connsiteX35" fmla="*/ 1354980 w 1896000"/>
                  <a:gd name="connsiteY35" fmla="*/ 259080 h 1478280"/>
                  <a:gd name="connsiteX36" fmla="*/ 1347360 w 1896000"/>
                  <a:gd name="connsiteY36" fmla="*/ 91440 h 1478280"/>
                  <a:gd name="connsiteX37" fmla="*/ 1225440 w 1896000"/>
                  <a:gd name="connsiteY37" fmla="*/ 198120 h 1478280"/>
                  <a:gd name="connsiteX38" fmla="*/ 1210200 w 1896000"/>
                  <a:gd name="connsiteY38" fmla="*/ 30480 h 1478280"/>
                  <a:gd name="connsiteX39" fmla="*/ 1095900 w 1896000"/>
                  <a:gd name="connsiteY39" fmla="*/ 91440 h 1478280"/>
                  <a:gd name="connsiteX40" fmla="*/ 1027320 w 1896000"/>
                  <a:gd name="connsiteY40" fmla="*/ 152400 h 1478280"/>
                  <a:gd name="connsiteX41" fmla="*/ 1012080 w 1896000"/>
                  <a:gd name="connsiteY41" fmla="*/ 167640 h 1478280"/>
                  <a:gd name="connsiteX42" fmla="*/ 973980 w 1896000"/>
                  <a:gd name="connsiteY42" fmla="*/ 22860 h 1478280"/>
                  <a:gd name="connsiteX43" fmla="*/ 859680 w 1896000"/>
                  <a:gd name="connsiteY43" fmla="*/ 106680 h 1478280"/>
                  <a:gd name="connsiteX44" fmla="*/ 821580 w 1896000"/>
                  <a:gd name="connsiteY44" fmla="*/ 167640 h 1478280"/>
                  <a:gd name="connsiteX45" fmla="*/ 867300 w 1896000"/>
                  <a:gd name="connsiteY45" fmla="*/ 0 h 1478280"/>
                  <a:gd name="connsiteX46" fmla="*/ 791100 w 1896000"/>
                  <a:gd name="connsiteY46" fmla="*/ 60960 h 1478280"/>
                  <a:gd name="connsiteX47" fmla="*/ 730140 w 1896000"/>
                  <a:gd name="connsiteY47" fmla="*/ 99060 h 1478280"/>
                  <a:gd name="connsiteX48" fmla="*/ 699660 w 1896000"/>
                  <a:gd name="connsiteY48" fmla="*/ 144780 h 1478280"/>
                  <a:gd name="connsiteX49" fmla="*/ 676800 w 1896000"/>
                  <a:gd name="connsiteY49" fmla="*/ 198120 h 1478280"/>
                  <a:gd name="connsiteX50" fmla="*/ 661560 w 1896000"/>
                  <a:gd name="connsiteY50" fmla="*/ 220980 h 1478280"/>
                  <a:gd name="connsiteX51" fmla="*/ 646320 w 1896000"/>
                  <a:gd name="connsiteY51" fmla="*/ 30480 h 1478280"/>
                  <a:gd name="connsiteX52" fmla="*/ 615840 w 1896000"/>
                  <a:gd name="connsiteY52" fmla="*/ 76200 h 1478280"/>
                  <a:gd name="connsiteX53" fmla="*/ 577740 w 1896000"/>
                  <a:gd name="connsiteY53" fmla="*/ 121920 h 1478280"/>
                  <a:gd name="connsiteX54" fmla="*/ 516780 w 1896000"/>
                  <a:gd name="connsiteY54" fmla="*/ 167640 h 1478280"/>
                  <a:gd name="connsiteX55" fmla="*/ 486300 w 1896000"/>
                  <a:gd name="connsiteY55" fmla="*/ 220980 h 1478280"/>
                  <a:gd name="connsiteX56" fmla="*/ 471060 w 1896000"/>
                  <a:gd name="connsiteY56" fmla="*/ 251460 h 1478280"/>
                  <a:gd name="connsiteX57" fmla="*/ 463440 w 1896000"/>
                  <a:gd name="connsiteY57" fmla="*/ 144780 h 1478280"/>
                  <a:gd name="connsiteX58" fmla="*/ 463440 w 1896000"/>
                  <a:gd name="connsiteY58" fmla="*/ 114300 h 1478280"/>
                  <a:gd name="connsiteX59" fmla="*/ 379620 w 1896000"/>
                  <a:gd name="connsiteY59" fmla="*/ 190500 h 1478280"/>
                  <a:gd name="connsiteX60" fmla="*/ 333900 w 1896000"/>
                  <a:gd name="connsiteY60" fmla="*/ 266700 h 1478280"/>
                  <a:gd name="connsiteX61" fmla="*/ 303420 w 1896000"/>
                  <a:gd name="connsiteY61" fmla="*/ 289560 h 1478280"/>
                  <a:gd name="connsiteX62" fmla="*/ 318660 w 1896000"/>
                  <a:gd name="connsiteY62" fmla="*/ 190500 h 1478280"/>
                  <a:gd name="connsiteX63" fmla="*/ 349140 w 1896000"/>
                  <a:gd name="connsiteY63" fmla="*/ 121920 h 1478280"/>
                  <a:gd name="connsiteX64" fmla="*/ 303420 w 1896000"/>
                  <a:gd name="connsiteY64" fmla="*/ 190500 h 1478280"/>
                  <a:gd name="connsiteX65" fmla="*/ 242460 w 1896000"/>
                  <a:gd name="connsiteY65" fmla="*/ 213360 h 1478280"/>
                  <a:gd name="connsiteX66" fmla="*/ 196740 w 1896000"/>
                  <a:gd name="connsiteY66" fmla="*/ 259080 h 1478280"/>
                  <a:gd name="connsiteX67" fmla="*/ 173880 w 1896000"/>
                  <a:gd name="connsiteY67" fmla="*/ 274320 h 1478280"/>
                  <a:gd name="connsiteX68" fmla="*/ 143400 w 1896000"/>
                  <a:gd name="connsiteY68" fmla="*/ 289560 h 1478280"/>
                  <a:gd name="connsiteX69" fmla="*/ 158640 w 1896000"/>
                  <a:gd name="connsiteY69" fmla="*/ 182880 h 1478280"/>
                  <a:gd name="connsiteX70" fmla="*/ 189120 w 1896000"/>
                  <a:gd name="connsiteY70" fmla="*/ 121920 h 1478280"/>
                  <a:gd name="connsiteX71" fmla="*/ 120540 w 1896000"/>
                  <a:gd name="connsiteY71" fmla="*/ 236220 h 1478280"/>
                  <a:gd name="connsiteX72" fmla="*/ 74820 w 1896000"/>
                  <a:gd name="connsiteY72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9800 w 1896000"/>
                  <a:gd name="connsiteY19" fmla="*/ 990600 h 1478280"/>
                  <a:gd name="connsiteX20" fmla="*/ 1846470 w 1896000"/>
                  <a:gd name="connsiteY20" fmla="*/ 914400 h 1478280"/>
                  <a:gd name="connsiteX21" fmla="*/ 1873140 w 1896000"/>
                  <a:gd name="connsiteY21" fmla="*/ 822960 h 1478280"/>
                  <a:gd name="connsiteX22" fmla="*/ 1871870 w 1896000"/>
                  <a:gd name="connsiteY22" fmla="*/ 774700 h 1478280"/>
                  <a:gd name="connsiteX23" fmla="*/ 1888380 w 1896000"/>
                  <a:gd name="connsiteY23" fmla="*/ 716280 h 1478280"/>
                  <a:gd name="connsiteX24" fmla="*/ 1896000 w 1896000"/>
                  <a:gd name="connsiteY24" fmla="*/ 678180 h 1478280"/>
                  <a:gd name="connsiteX25" fmla="*/ 1835040 w 1896000"/>
                  <a:gd name="connsiteY25" fmla="*/ 662940 h 1478280"/>
                  <a:gd name="connsiteX26" fmla="*/ 1758840 w 1896000"/>
                  <a:gd name="connsiteY26" fmla="*/ 723900 h 1478280"/>
                  <a:gd name="connsiteX27" fmla="*/ 1804560 w 1896000"/>
                  <a:gd name="connsiteY27" fmla="*/ 617220 h 1478280"/>
                  <a:gd name="connsiteX28" fmla="*/ 1774080 w 1896000"/>
                  <a:gd name="connsiteY28" fmla="*/ 647700 h 1478280"/>
                  <a:gd name="connsiteX29" fmla="*/ 1850280 w 1896000"/>
                  <a:gd name="connsiteY29" fmla="*/ 381000 h 1478280"/>
                  <a:gd name="connsiteX30" fmla="*/ 1735980 w 1896000"/>
                  <a:gd name="connsiteY30" fmla="*/ 480060 h 1478280"/>
                  <a:gd name="connsiteX31" fmla="*/ 1766460 w 1896000"/>
                  <a:gd name="connsiteY31" fmla="*/ 312420 h 1478280"/>
                  <a:gd name="connsiteX32" fmla="*/ 1644540 w 1896000"/>
                  <a:gd name="connsiteY32" fmla="*/ 419100 h 1478280"/>
                  <a:gd name="connsiteX33" fmla="*/ 1659780 w 1896000"/>
                  <a:gd name="connsiteY33" fmla="*/ 220980 h 1478280"/>
                  <a:gd name="connsiteX34" fmla="*/ 1522620 w 1896000"/>
                  <a:gd name="connsiteY34" fmla="*/ 312420 h 1478280"/>
                  <a:gd name="connsiteX35" fmla="*/ 1507380 w 1896000"/>
                  <a:gd name="connsiteY35" fmla="*/ 137160 h 1478280"/>
                  <a:gd name="connsiteX36" fmla="*/ 1354980 w 1896000"/>
                  <a:gd name="connsiteY36" fmla="*/ 259080 h 1478280"/>
                  <a:gd name="connsiteX37" fmla="*/ 1347360 w 1896000"/>
                  <a:gd name="connsiteY37" fmla="*/ 91440 h 1478280"/>
                  <a:gd name="connsiteX38" fmla="*/ 1225440 w 1896000"/>
                  <a:gd name="connsiteY38" fmla="*/ 198120 h 1478280"/>
                  <a:gd name="connsiteX39" fmla="*/ 1210200 w 1896000"/>
                  <a:gd name="connsiteY39" fmla="*/ 30480 h 1478280"/>
                  <a:gd name="connsiteX40" fmla="*/ 1095900 w 1896000"/>
                  <a:gd name="connsiteY40" fmla="*/ 91440 h 1478280"/>
                  <a:gd name="connsiteX41" fmla="*/ 1027320 w 1896000"/>
                  <a:gd name="connsiteY41" fmla="*/ 152400 h 1478280"/>
                  <a:gd name="connsiteX42" fmla="*/ 1012080 w 1896000"/>
                  <a:gd name="connsiteY42" fmla="*/ 167640 h 1478280"/>
                  <a:gd name="connsiteX43" fmla="*/ 973980 w 1896000"/>
                  <a:gd name="connsiteY43" fmla="*/ 22860 h 1478280"/>
                  <a:gd name="connsiteX44" fmla="*/ 859680 w 1896000"/>
                  <a:gd name="connsiteY44" fmla="*/ 106680 h 1478280"/>
                  <a:gd name="connsiteX45" fmla="*/ 821580 w 1896000"/>
                  <a:gd name="connsiteY45" fmla="*/ 167640 h 1478280"/>
                  <a:gd name="connsiteX46" fmla="*/ 867300 w 1896000"/>
                  <a:gd name="connsiteY46" fmla="*/ 0 h 1478280"/>
                  <a:gd name="connsiteX47" fmla="*/ 791100 w 1896000"/>
                  <a:gd name="connsiteY47" fmla="*/ 60960 h 1478280"/>
                  <a:gd name="connsiteX48" fmla="*/ 730140 w 1896000"/>
                  <a:gd name="connsiteY48" fmla="*/ 99060 h 1478280"/>
                  <a:gd name="connsiteX49" fmla="*/ 699660 w 1896000"/>
                  <a:gd name="connsiteY49" fmla="*/ 144780 h 1478280"/>
                  <a:gd name="connsiteX50" fmla="*/ 676800 w 1896000"/>
                  <a:gd name="connsiteY50" fmla="*/ 198120 h 1478280"/>
                  <a:gd name="connsiteX51" fmla="*/ 661560 w 1896000"/>
                  <a:gd name="connsiteY51" fmla="*/ 220980 h 1478280"/>
                  <a:gd name="connsiteX52" fmla="*/ 646320 w 1896000"/>
                  <a:gd name="connsiteY52" fmla="*/ 30480 h 1478280"/>
                  <a:gd name="connsiteX53" fmla="*/ 615840 w 1896000"/>
                  <a:gd name="connsiteY53" fmla="*/ 76200 h 1478280"/>
                  <a:gd name="connsiteX54" fmla="*/ 577740 w 1896000"/>
                  <a:gd name="connsiteY54" fmla="*/ 121920 h 1478280"/>
                  <a:gd name="connsiteX55" fmla="*/ 516780 w 1896000"/>
                  <a:gd name="connsiteY55" fmla="*/ 167640 h 1478280"/>
                  <a:gd name="connsiteX56" fmla="*/ 486300 w 1896000"/>
                  <a:gd name="connsiteY56" fmla="*/ 220980 h 1478280"/>
                  <a:gd name="connsiteX57" fmla="*/ 471060 w 1896000"/>
                  <a:gd name="connsiteY57" fmla="*/ 251460 h 1478280"/>
                  <a:gd name="connsiteX58" fmla="*/ 463440 w 1896000"/>
                  <a:gd name="connsiteY58" fmla="*/ 144780 h 1478280"/>
                  <a:gd name="connsiteX59" fmla="*/ 463440 w 1896000"/>
                  <a:gd name="connsiteY59" fmla="*/ 114300 h 1478280"/>
                  <a:gd name="connsiteX60" fmla="*/ 379620 w 1896000"/>
                  <a:gd name="connsiteY60" fmla="*/ 190500 h 1478280"/>
                  <a:gd name="connsiteX61" fmla="*/ 333900 w 1896000"/>
                  <a:gd name="connsiteY61" fmla="*/ 266700 h 1478280"/>
                  <a:gd name="connsiteX62" fmla="*/ 303420 w 1896000"/>
                  <a:gd name="connsiteY62" fmla="*/ 289560 h 1478280"/>
                  <a:gd name="connsiteX63" fmla="*/ 318660 w 1896000"/>
                  <a:gd name="connsiteY63" fmla="*/ 190500 h 1478280"/>
                  <a:gd name="connsiteX64" fmla="*/ 349140 w 1896000"/>
                  <a:gd name="connsiteY64" fmla="*/ 121920 h 1478280"/>
                  <a:gd name="connsiteX65" fmla="*/ 303420 w 1896000"/>
                  <a:gd name="connsiteY65" fmla="*/ 190500 h 1478280"/>
                  <a:gd name="connsiteX66" fmla="*/ 242460 w 1896000"/>
                  <a:gd name="connsiteY66" fmla="*/ 213360 h 1478280"/>
                  <a:gd name="connsiteX67" fmla="*/ 196740 w 1896000"/>
                  <a:gd name="connsiteY67" fmla="*/ 259080 h 1478280"/>
                  <a:gd name="connsiteX68" fmla="*/ 173880 w 1896000"/>
                  <a:gd name="connsiteY68" fmla="*/ 274320 h 1478280"/>
                  <a:gd name="connsiteX69" fmla="*/ 143400 w 1896000"/>
                  <a:gd name="connsiteY69" fmla="*/ 289560 h 1478280"/>
                  <a:gd name="connsiteX70" fmla="*/ 158640 w 1896000"/>
                  <a:gd name="connsiteY70" fmla="*/ 182880 h 1478280"/>
                  <a:gd name="connsiteX71" fmla="*/ 189120 w 1896000"/>
                  <a:gd name="connsiteY71" fmla="*/ 121920 h 1478280"/>
                  <a:gd name="connsiteX72" fmla="*/ 120540 w 1896000"/>
                  <a:gd name="connsiteY72" fmla="*/ 236220 h 1478280"/>
                  <a:gd name="connsiteX73" fmla="*/ 74820 w 1896000"/>
                  <a:gd name="connsiteY73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9800 w 1896000"/>
                  <a:gd name="connsiteY19" fmla="*/ 990600 h 1478280"/>
                  <a:gd name="connsiteX20" fmla="*/ 1846470 w 1896000"/>
                  <a:gd name="connsiteY20" fmla="*/ 914400 h 1478280"/>
                  <a:gd name="connsiteX21" fmla="*/ 1873140 w 1896000"/>
                  <a:gd name="connsiteY21" fmla="*/ 822960 h 1478280"/>
                  <a:gd name="connsiteX22" fmla="*/ 1878220 w 1896000"/>
                  <a:gd name="connsiteY22" fmla="*/ 771525 h 1478280"/>
                  <a:gd name="connsiteX23" fmla="*/ 1888380 w 1896000"/>
                  <a:gd name="connsiteY23" fmla="*/ 716280 h 1478280"/>
                  <a:gd name="connsiteX24" fmla="*/ 1896000 w 1896000"/>
                  <a:gd name="connsiteY24" fmla="*/ 678180 h 1478280"/>
                  <a:gd name="connsiteX25" fmla="*/ 1835040 w 1896000"/>
                  <a:gd name="connsiteY25" fmla="*/ 662940 h 1478280"/>
                  <a:gd name="connsiteX26" fmla="*/ 1758840 w 1896000"/>
                  <a:gd name="connsiteY26" fmla="*/ 723900 h 1478280"/>
                  <a:gd name="connsiteX27" fmla="*/ 1804560 w 1896000"/>
                  <a:gd name="connsiteY27" fmla="*/ 617220 h 1478280"/>
                  <a:gd name="connsiteX28" fmla="*/ 1774080 w 1896000"/>
                  <a:gd name="connsiteY28" fmla="*/ 647700 h 1478280"/>
                  <a:gd name="connsiteX29" fmla="*/ 1850280 w 1896000"/>
                  <a:gd name="connsiteY29" fmla="*/ 381000 h 1478280"/>
                  <a:gd name="connsiteX30" fmla="*/ 1735980 w 1896000"/>
                  <a:gd name="connsiteY30" fmla="*/ 480060 h 1478280"/>
                  <a:gd name="connsiteX31" fmla="*/ 1766460 w 1896000"/>
                  <a:gd name="connsiteY31" fmla="*/ 312420 h 1478280"/>
                  <a:gd name="connsiteX32" fmla="*/ 1644540 w 1896000"/>
                  <a:gd name="connsiteY32" fmla="*/ 419100 h 1478280"/>
                  <a:gd name="connsiteX33" fmla="*/ 1659780 w 1896000"/>
                  <a:gd name="connsiteY33" fmla="*/ 220980 h 1478280"/>
                  <a:gd name="connsiteX34" fmla="*/ 1522620 w 1896000"/>
                  <a:gd name="connsiteY34" fmla="*/ 312420 h 1478280"/>
                  <a:gd name="connsiteX35" fmla="*/ 1507380 w 1896000"/>
                  <a:gd name="connsiteY35" fmla="*/ 137160 h 1478280"/>
                  <a:gd name="connsiteX36" fmla="*/ 1354980 w 1896000"/>
                  <a:gd name="connsiteY36" fmla="*/ 259080 h 1478280"/>
                  <a:gd name="connsiteX37" fmla="*/ 1347360 w 1896000"/>
                  <a:gd name="connsiteY37" fmla="*/ 91440 h 1478280"/>
                  <a:gd name="connsiteX38" fmla="*/ 1225440 w 1896000"/>
                  <a:gd name="connsiteY38" fmla="*/ 198120 h 1478280"/>
                  <a:gd name="connsiteX39" fmla="*/ 1210200 w 1896000"/>
                  <a:gd name="connsiteY39" fmla="*/ 30480 h 1478280"/>
                  <a:gd name="connsiteX40" fmla="*/ 1095900 w 1896000"/>
                  <a:gd name="connsiteY40" fmla="*/ 91440 h 1478280"/>
                  <a:gd name="connsiteX41" fmla="*/ 1027320 w 1896000"/>
                  <a:gd name="connsiteY41" fmla="*/ 152400 h 1478280"/>
                  <a:gd name="connsiteX42" fmla="*/ 1012080 w 1896000"/>
                  <a:gd name="connsiteY42" fmla="*/ 167640 h 1478280"/>
                  <a:gd name="connsiteX43" fmla="*/ 973980 w 1896000"/>
                  <a:gd name="connsiteY43" fmla="*/ 22860 h 1478280"/>
                  <a:gd name="connsiteX44" fmla="*/ 859680 w 1896000"/>
                  <a:gd name="connsiteY44" fmla="*/ 106680 h 1478280"/>
                  <a:gd name="connsiteX45" fmla="*/ 821580 w 1896000"/>
                  <a:gd name="connsiteY45" fmla="*/ 167640 h 1478280"/>
                  <a:gd name="connsiteX46" fmla="*/ 867300 w 1896000"/>
                  <a:gd name="connsiteY46" fmla="*/ 0 h 1478280"/>
                  <a:gd name="connsiteX47" fmla="*/ 791100 w 1896000"/>
                  <a:gd name="connsiteY47" fmla="*/ 60960 h 1478280"/>
                  <a:gd name="connsiteX48" fmla="*/ 730140 w 1896000"/>
                  <a:gd name="connsiteY48" fmla="*/ 99060 h 1478280"/>
                  <a:gd name="connsiteX49" fmla="*/ 699660 w 1896000"/>
                  <a:gd name="connsiteY49" fmla="*/ 144780 h 1478280"/>
                  <a:gd name="connsiteX50" fmla="*/ 676800 w 1896000"/>
                  <a:gd name="connsiteY50" fmla="*/ 198120 h 1478280"/>
                  <a:gd name="connsiteX51" fmla="*/ 661560 w 1896000"/>
                  <a:gd name="connsiteY51" fmla="*/ 220980 h 1478280"/>
                  <a:gd name="connsiteX52" fmla="*/ 646320 w 1896000"/>
                  <a:gd name="connsiteY52" fmla="*/ 30480 h 1478280"/>
                  <a:gd name="connsiteX53" fmla="*/ 615840 w 1896000"/>
                  <a:gd name="connsiteY53" fmla="*/ 76200 h 1478280"/>
                  <a:gd name="connsiteX54" fmla="*/ 577740 w 1896000"/>
                  <a:gd name="connsiteY54" fmla="*/ 121920 h 1478280"/>
                  <a:gd name="connsiteX55" fmla="*/ 516780 w 1896000"/>
                  <a:gd name="connsiteY55" fmla="*/ 167640 h 1478280"/>
                  <a:gd name="connsiteX56" fmla="*/ 486300 w 1896000"/>
                  <a:gd name="connsiteY56" fmla="*/ 220980 h 1478280"/>
                  <a:gd name="connsiteX57" fmla="*/ 471060 w 1896000"/>
                  <a:gd name="connsiteY57" fmla="*/ 251460 h 1478280"/>
                  <a:gd name="connsiteX58" fmla="*/ 463440 w 1896000"/>
                  <a:gd name="connsiteY58" fmla="*/ 144780 h 1478280"/>
                  <a:gd name="connsiteX59" fmla="*/ 463440 w 1896000"/>
                  <a:gd name="connsiteY59" fmla="*/ 114300 h 1478280"/>
                  <a:gd name="connsiteX60" fmla="*/ 379620 w 1896000"/>
                  <a:gd name="connsiteY60" fmla="*/ 190500 h 1478280"/>
                  <a:gd name="connsiteX61" fmla="*/ 333900 w 1896000"/>
                  <a:gd name="connsiteY61" fmla="*/ 266700 h 1478280"/>
                  <a:gd name="connsiteX62" fmla="*/ 303420 w 1896000"/>
                  <a:gd name="connsiteY62" fmla="*/ 289560 h 1478280"/>
                  <a:gd name="connsiteX63" fmla="*/ 318660 w 1896000"/>
                  <a:gd name="connsiteY63" fmla="*/ 190500 h 1478280"/>
                  <a:gd name="connsiteX64" fmla="*/ 349140 w 1896000"/>
                  <a:gd name="connsiteY64" fmla="*/ 121920 h 1478280"/>
                  <a:gd name="connsiteX65" fmla="*/ 303420 w 1896000"/>
                  <a:gd name="connsiteY65" fmla="*/ 190500 h 1478280"/>
                  <a:gd name="connsiteX66" fmla="*/ 242460 w 1896000"/>
                  <a:gd name="connsiteY66" fmla="*/ 213360 h 1478280"/>
                  <a:gd name="connsiteX67" fmla="*/ 196740 w 1896000"/>
                  <a:gd name="connsiteY67" fmla="*/ 259080 h 1478280"/>
                  <a:gd name="connsiteX68" fmla="*/ 173880 w 1896000"/>
                  <a:gd name="connsiteY68" fmla="*/ 274320 h 1478280"/>
                  <a:gd name="connsiteX69" fmla="*/ 143400 w 1896000"/>
                  <a:gd name="connsiteY69" fmla="*/ 289560 h 1478280"/>
                  <a:gd name="connsiteX70" fmla="*/ 158640 w 1896000"/>
                  <a:gd name="connsiteY70" fmla="*/ 182880 h 1478280"/>
                  <a:gd name="connsiteX71" fmla="*/ 189120 w 1896000"/>
                  <a:gd name="connsiteY71" fmla="*/ 121920 h 1478280"/>
                  <a:gd name="connsiteX72" fmla="*/ 120540 w 1896000"/>
                  <a:gd name="connsiteY72" fmla="*/ 236220 h 1478280"/>
                  <a:gd name="connsiteX73" fmla="*/ 74820 w 1896000"/>
                  <a:gd name="connsiteY73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9800 w 1896000"/>
                  <a:gd name="connsiteY19" fmla="*/ 990600 h 1478280"/>
                  <a:gd name="connsiteX20" fmla="*/ 1846470 w 1896000"/>
                  <a:gd name="connsiteY20" fmla="*/ 914400 h 1478280"/>
                  <a:gd name="connsiteX21" fmla="*/ 1873140 w 1896000"/>
                  <a:gd name="connsiteY21" fmla="*/ 822960 h 1478280"/>
                  <a:gd name="connsiteX22" fmla="*/ 1878220 w 1896000"/>
                  <a:gd name="connsiteY22" fmla="*/ 771525 h 1478280"/>
                  <a:gd name="connsiteX23" fmla="*/ 1888380 w 1896000"/>
                  <a:gd name="connsiteY23" fmla="*/ 716280 h 1478280"/>
                  <a:gd name="connsiteX24" fmla="*/ 1896000 w 1896000"/>
                  <a:gd name="connsiteY24" fmla="*/ 678180 h 1478280"/>
                  <a:gd name="connsiteX25" fmla="*/ 1835040 w 1896000"/>
                  <a:gd name="connsiteY25" fmla="*/ 662940 h 1478280"/>
                  <a:gd name="connsiteX26" fmla="*/ 1758840 w 1896000"/>
                  <a:gd name="connsiteY26" fmla="*/ 723900 h 1478280"/>
                  <a:gd name="connsiteX27" fmla="*/ 1804560 w 1896000"/>
                  <a:gd name="connsiteY27" fmla="*/ 617220 h 1478280"/>
                  <a:gd name="connsiteX28" fmla="*/ 1774080 w 1896000"/>
                  <a:gd name="connsiteY28" fmla="*/ 647700 h 1478280"/>
                  <a:gd name="connsiteX29" fmla="*/ 1850280 w 1896000"/>
                  <a:gd name="connsiteY29" fmla="*/ 381000 h 1478280"/>
                  <a:gd name="connsiteX30" fmla="*/ 1735980 w 1896000"/>
                  <a:gd name="connsiteY30" fmla="*/ 480060 h 1478280"/>
                  <a:gd name="connsiteX31" fmla="*/ 1766460 w 1896000"/>
                  <a:gd name="connsiteY31" fmla="*/ 312420 h 1478280"/>
                  <a:gd name="connsiteX32" fmla="*/ 1644540 w 1896000"/>
                  <a:gd name="connsiteY32" fmla="*/ 419100 h 1478280"/>
                  <a:gd name="connsiteX33" fmla="*/ 1659780 w 1896000"/>
                  <a:gd name="connsiteY33" fmla="*/ 220980 h 1478280"/>
                  <a:gd name="connsiteX34" fmla="*/ 1522620 w 1896000"/>
                  <a:gd name="connsiteY34" fmla="*/ 312420 h 1478280"/>
                  <a:gd name="connsiteX35" fmla="*/ 1507380 w 1896000"/>
                  <a:gd name="connsiteY35" fmla="*/ 137160 h 1478280"/>
                  <a:gd name="connsiteX36" fmla="*/ 1354980 w 1896000"/>
                  <a:gd name="connsiteY36" fmla="*/ 259080 h 1478280"/>
                  <a:gd name="connsiteX37" fmla="*/ 1347360 w 1896000"/>
                  <a:gd name="connsiteY37" fmla="*/ 91440 h 1478280"/>
                  <a:gd name="connsiteX38" fmla="*/ 1225440 w 1896000"/>
                  <a:gd name="connsiteY38" fmla="*/ 198120 h 1478280"/>
                  <a:gd name="connsiteX39" fmla="*/ 1210200 w 1896000"/>
                  <a:gd name="connsiteY39" fmla="*/ 30480 h 1478280"/>
                  <a:gd name="connsiteX40" fmla="*/ 1095900 w 1896000"/>
                  <a:gd name="connsiteY40" fmla="*/ 91440 h 1478280"/>
                  <a:gd name="connsiteX41" fmla="*/ 1027320 w 1896000"/>
                  <a:gd name="connsiteY41" fmla="*/ 152400 h 1478280"/>
                  <a:gd name="connsiteX42" fmla="*/ 1012080 w 1896000"/>
                  <a:gd name="connsiteY42" fmla="*/ 167640 h 1478280"/>
                  <a:gd name="connsiteX43" fmla="*/ 973980 w 1896000"/>
                  <a:gd name="connsiteY43" fmla="*/ 22860 h 1478280"/>
                  <a:gd name="connsiteX44" fmla="*/ 859680 w 1896000"/>
                  <a:gd name="connsiteY44" fmla="*/ 106680 h 1478280"/>
                  <a:gd name="connsiteX45" fmla="*/ 821580 w 1896000"/>
                  <a:gd name="connsiteY45" fmla="*/ 167640 h 1478280"/>
                  <a:gd name="connsiteX46" fmla="*/ 867300 w 1896000"/>
                  <a:gd name="connsiteY46" fmla="*/ 0 h 1478280"/>
                  <a:gd name="connsiteX47" fmla="*/ 791100 w 1896000"/>
                  <a:gd name="connsiteY47" fmla="*/ 60960 h 1478280"/>
                  <a:gd name="connsiteX48" fmla="*/ 730140 w 1896000"/>
                  <a:gd name="connsiteY48" fmla="*/ 99060 h 1478280"/>
                  <a:gd name="connsiteX49" fmla="*/ 699660 w 1896000"/>
                  <a:gd name="connsiteY49" fmla="*/ 144780 h 1478280"/>
                  <a:gd name="connsiteX50" fmla="*/ 676800 w 1896000"/>
                  <a:gd name="connsiteY50" fmla="*/ 198120 h 1478280"/>
                  <a:gd name="connsiteX51" fmla="*/ 661560 w 1896000"/>
                  <a:gd name="connsiteY51" fmla="*/ 220980 h 1478280"/>
                  <a:gd name="connsiteX52" fmla="*/ 646320 w 1896000"/>
                  <a:gd name="connsiteY52" fmla="*/ 30480 h 1478280"/>
                  <a:gd name="connsiteX53" fmla="*/ 615840 w 1896000"/>
                  <a:gd name="connsiteY53" fmla="*/ 76200 h 1478280"/>
                  <a:gd name="connsiteX54" fmla="*/ 577740 w 1896000"/>
                  <a:gd name="connsiteY54" fmla="*/ 121920 h 1478280"/>
                  <a:gd name="connsiteX55" fmla="*/ 516780 w 1896000"/>
                  <a:gd name="connsiteY55" fmla="*/ 167640 h 1478280"/>
                  <a:gd name="connsiteX56" fmla="*/ 486300 w 1896000"/>
                  <a:gd name="connsiteY56" fmla="*/ 220980 h 1478280"/>
                  <a:gd name="connsiteX57" fmla="*/ 471060 w 1896000"/>
                  <a:gd name="connsiteY57" fmla="*/ 251460 h 1478280"/>
                  <a:gd name="connsiteX58" fmla="*/ 463440 w 1896000"/>
                  <a:gd name="connsiteY58" fmla="*/ 144780 h 1478280"/>
                  <a:gd name="connsiteX59" fmla="*/ 463440 w 1896000"/>
                  <a:gd name="connsiteY59" fmla="*/ 114300 h 1478280"/>
                  <a:gd name="connsiteX60" fmla="*/ 379620 w 1896000"/>
                  <a:gd name="connsiteY60" fmla="*/ 190500 h 1478280"/>
                  <a:gd name="connsiteX61" fmla="*/ 333900 w 1896000"/>
                  <a:gd name="connsiteY61" fmla="*/ 266700 h 1478280"/>
                  <a:gd name="connsiteX62" fmla="*/ 303420 w 1896000"/>
                  <a:gd name="connsiteY62" fmla="*/ 289560 h 1478280"/>
                  <a:gd name="connsiteX63" fmla="*/ 318660 w 1896000"/>
                  <a:gd name="connsiteY63" fmla="*/ 190500 h 1478280"/>
                  <a:gd name="connsiteX64" fmla="*/ 349140 w 1896000"/>
                  <a:gd name="connsiteY64" fmla="*/ 121920 h 1478280"/>
                  <a:gd name="connsiteX65" fmla="*/ 303420 w 1896000"/>
                  <a:gd name="connsiteY65" fmla="*/ 190500 h 1478280"/>
                  <a:gd name="connsiteX66" fmla="*/ 242460 w 1896000"/>
                  <a:gd name="connsiteY66" fmla="*/ 213360 h 1478280"/>
                  <a:gd name="connsiteX67" fmla="*/ 196740 w 1896000"/>
                  <a:gd name="connsiteY67" fmla="*/ 259080 h 1478280"/>
                  <a:gd name="connsiteX68" fmla="*/ 173880 w 1896000"/>
                  <a:gd name="connsiteY68" fmla="*/ 274320 h 1478280"/>
                  <a:gd name="connsiteX69" fmla="*/ 143400 w 1896000"/>
                  <a:gd name="connsiteY69" fmla="*/ 289560 h 1478280"/>
                  <a:gd name="connsiteX70" fmla="*/ 158640 w 1896000"/>
                  <a:gd name="connsiteY70" fmla="*/ 182880 h 1478280"/>
                  <a:gd name="connsiteX71" fmla="*/ 189120 w 1896000"/>
                  <a:gd name="connsiteY71" fmla="*/ 121920 h 1478280"/>
                  <a:gd name="connsiteX72" fmla="*/ 120540 w 1896000"/>
                  <a:gd name="connsiteY72" fmla="*/ 236220 h 1478280"/>
                  <a:gd name="connsiteX73" fmla="*/ 74820 w 1896000"/>
                  <a:gd name="connsiteY73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3450 w 1896000"/>
                  <a:gd name="connsiteY19" fmla="*/ 990600 h 1478280"/>
                  <a:gd name="connsiteX20" fmla="*/ 1846470 w 1896000"/>
                  <a:gd name="connsiteY20" fmla="*/ 914400 h 1478280"/>
                  <a:gd name="connsiteX21" fmla="*/ 1873140 w 1896000"/>
                  <a:gd name="connsiteY21" fmla="*/ 822960 h 1478280"/>
                  <a:gd name="connsiteX22" fmla="*/ 1878220 w 1896000"/>
                  <a:gd name="connsiteY22" fmla="*/ 771525 h 1478280"/>
                  <a:gd name="connsiteX23" fmla="*/ 1888380 w 1896000"/>
                  <a:gd name="connsiteY23" fmla="*/ 716280 h 1478280"/>
                  <a:gd name="connsiteX24" fmla="*/ 1896000 w 1896000"/>
                  <a:gd name="connsiteY24" fmla="*/ 678180 h 1478280"/>
                  <a:gd name="connsiteX25" fmla="*/ 1835040 w 1896000"/>
                  <a:gd name="connsiteY25" fmla="*/ 662940 h 1478280"/>
                  <a:gd name="connsiteX26" fmla="*/ 1758840 w 1896000"/>
                  <a:gd name="connsiteY26" fmla="*/ 723900 h 1478280"/>
                  <a:gd name="connsiteX27" fmla="*/ 1804560 w 1896000"/>
                  <a:gd name="connsiteY27" fmla="*/ 617220 h 1478280"/>
                  <a:gd name="connsiteX28" fmla="*/ 1774080 w 1896000"/>
                  <a:gd name="connsiteY28" fmla="*/ 647700 h 1478280"/>
                  <a:gd name="connsiteX29" fmla="*/ 1850280 w 1896000"/>
                  <a:gd name="connsiteY29" fmla="*/ 381000 h 1478280"/>
                  <a:gd name="connsiteX30" fmla="*/ 1735980 w 1896000"/>
                  <a:gd name="connsiteY30" fmla="*/ 480060 h 1478280"/>
                  <a:gd name="connsiteX31" fmla="*/ 1766460 w 1896000"/>
                  <a:gd name="connsiteY31" fmla="*/ 312420 h 1478280"/>
                  <a:gd name="connsiteX32" fmla="*/ 1644540 w 1896000"/>
                  <a:gd name="connsiteY32" fmla="*/ 419100 h 1478280"/>
                  <a:gd name="connsiteX33" fmla="*/ 1659780 w 1896000"/>
                  <a:gd name="connsiteY33" fmla="*/ 220980 h 1478280"/>
                  <a:gd name="connsiteX34" fmla="*/ 1522620 w 1896000"/>
                  <a:gd name="connsiteY34" fmla="*/ 312420 h 1478280"/>
                  <a:gd name="connsiteX35" fmla="*/ 1507380 w 1896000"/>
                  <a:gd name="connsiteY35" fmla="*/ 137160 h 1478280"/>
                  <a:gd name="connsiteX36" fmla="*/ 1354980 w 1896000"/>
                  <a:gd name="connsiteY36" fmla="*/ 259080 h 1478280"/>
                  <a:gd name="connsiteX37" fmla="*/ 1347360 w 1896000"/>
                  <a:gd name="connsiteY37" fmla="*/ 91440 h 1478280"/>
                  <a:gd name="connsiteX38" fmla="*/ 1225440 w 1896000"/>
                  <a:gd name="connsiteY38" fmla="*/ 198120 h 1478280"/>
                  <a:gd name="connsiteX39" fmla="*/ 1210200 w 1896000"/>
                  <a:gd name="connsiteY39" fmla="*/ 30480 h 1478280"/>
                  <a:gd name="connsiteX40" fmla="*/ 1095900 w 1896000"/>
                  <a:gd name="connsiteY40" fmla="*/ 91440 h 1478280"/>
                  <a:gd name="connsiteX41" fmla="*/ 1027320 w 1896000"/>
                  <a:gd name="connsiteY41" fmla="*/ 152400 h 1478280"/>
                  <a:gd name="connsiteX42" fmla="*/ 1012080 w 1896000"/>
                  <a:gd name="connsiteY42" fmla="*/ 167640 h 1478280"/>
                  <a:gd name="connsiteX43" fmla="*/ 973980 w 1896000"/>
                  <a:gd name="connsiteY43" fmla="*/ 22860 h 1478280"/>
                  <a:gd name="connsiteX44" fmla="*/ 859680 w 1896000"/>
                  <a:gd name="connsiteY44" fmla="*/ 106680 h 1478280"/>
                  <a:gd name="connsiteX45" fmla="*/ 821580 w 1896000"/>
                  <a:gd name="connsiteY45" fmla="*/ 167640 h 1478280"/>
                  <a:gd name="connsiteX46" fmla="*/ 867300 w 1896000"/>
                  <a:gd name="connsiteY46" fmla="*/ 0 h 1478280"/>
                  <a:gd name="connsiteX47" fmla="*/ 791100 w 1896000"/>
                  <a:gd name="connsiteY47" fmla="*/ 60960 h 1478280"/>
                  <a:gd name="connsiteX48" fmla="*/ 730140 w 1896000"/>
                  <a:gd name="connsiteY48" fmla="*/ 99060 h 1478280"/>
                  <a:gd name="connsiteX49" fmla="*/ 699660 w 1896000"/>
                  <a:gd name="connsiteY49" fmla="*/ 144780 h 1478280"/>
                  <a:gd name="connsiteX50" fmla="*/ 676800 w 1896000"/>
                  <a:gd name="connsiteY50" fmla="*/ 198120 h 1478280"/>
                  <a:gd name="connsiteX51" fmla="*/ 661560 w 1896000"/>
                  <a:gd name="connsiteY51" fmla="*/ 220980 h 1478280"/>
                  <a:gd name="connsiteX52" fmla="*/ 646320 w 1896000"/>
                  <a:gd name="connsiteY52" fmla="*/ 30480 h 1478280"/>
                  <a:gd name="connsiteX53" fmla="*/ 615840 w 1896000"/>
                  <a:gd name="connsiteY53" fmla="*/ 76200 h 1478280"/>
                  <a:gd name="connsiteX54" fmla="*/ 577740 w 1896000"/>
                  <a:gd name="connsiteY54" fmla="*/ 121920 h 1478280"/>
                  <a:gd name="connsiteX55" fmla="*/ 516780 w 1896000"/>
                  <a:gd name="connsiteY55" fmla="*/ 167640 h 1478280"/>
                  <a:gd name="connsiteX56" fmla="*/ 486300 w 1896000"/>
                  <a:gd name="connsiteY56" fmla="*/ 220980 h 1478280"/>
                  <a:gd name="connsiteX57" fmla="*/ 471060 w 1896000"/>
                  <a:gd name="connsiteY57" fmla="*/ 251460 h 1478280"/>
                  <a:gd name="connsiteX58" fmla="*/ 463440 w 1896000"/>
                  <a:gd name="connsiteY58" fmla="*/ 144780 h 1478280"/>
                  <a:gd name="connsiteX59" fmla="*/ 463440 w 1896000"/>
                  <a:gd name="connsiteY59" fmla="*/ 114300 h 1478280"/>
                  <a:gd name="connsiteX60" fmla="*/ 379620 w 1896000"/>
                  <a:gd name="connsiteY60" fmla="*/ 190500 h 1478280"/>
                  <a:gd name="connsiteX61" fmla="*/ 333900 w 1896000"/>
                  <a:gd name="connsiteY61" fmla="*/ 266700 h 1478280"/>
                  <a:gd name="connsiteX62" fmla="*/ 303420 w 1896000"/>
                  <a:gd name="connsiteY62" fmla="*/ 289560 h 1478280"/>
                  <a:gd name="connsiteX63" fmla="*/ 318660 w 1896000"/>
                  <a:gd name="connsiteY63" fmla="*/ 190500 h 1478280"/>
                  <a:gd name="connsiteX64" fmla="*/ 349140 w 1896000"/>
                  <a:gd name="connsiteY64" fmla="*/ 121920 h 1478280"/>
                  <a:gd name="connsiteX65" fmla="*/ 303420 w 1896000"/>
                  <a:gd name="connsiteY65" fmla="*/ 190500 h 1478280"/>
                  <a:gd name="connsiteX66" fmla="*/ 242460 w 1896000"/>
                  <a:gd name="connsiteY66" fmla="*/ 213360 h 1478280"/>
                  <a:gd name="connsiteX67" fmla="*/ 196740 w 1896000"/>
                  <a:gd name="connsiteY67" fmla="*/ 259080 h 1478280"/>
                  <a:gd name="connsiteX68" fmla="*/ 173880 w 1896000"/>
                  <a:gd name="connsiteY68" fmla="*/ 274320 h 1478280"/>
                  <a:gd name="connsiteX69" fmla="*/ 143400 w 1896000"/>
                  <a:gd name="connsiteY69" fmla="*/ 289560 h 1478280"/>
                  <a:gd name="connsiteX70" fmla="*/ 158640 w 1896000"/>
                  <a:gd name="connsiteY70" fmla="*/ 182880 h 1478280"/>
                  <a:gd name="connsiteX71" fmla="*/ 189120 w 1896000"/>
                  <a:gd name="connsiteY71" fmla="*/ 121920 h 1478280"/>
                  <a:gd name="connsiteX72" fmla="*/ 120540 w 1896000"/>
                  <a:gd name="connsiteY72" fmla="*/ 236220 h 1478280"/>
                  <a:gd name="connsiteX73" fmla="*/ 74820 w 1896000"/>
                  <a:gd name="connsiteY73" fmla="*/ 335280 h 1478280"/>
                  <a:gd name="connsiteX0" fmla="*/ 74820 w 1896000"/>
                  <a:gd name="connsiteY0" fmla="*/ 335280 h 1478280"/>
                  <a:gd name="connsiteX1" fmla="*/ 67200 w 1896000"/>
                  <a:gd name="connsiteY1" fmla="*/ 502920 h 1478280"/>
                  <a:gd name="connsiteX2" fmla="*/ 36720 w 1896000"/>
                  <a:gd name="connsiteY2" fmla="*/ 784860 h 1478280"/>
                  <a:gd name="connsiteX3" fmla="*/ 6240 w 1896000"/>
                  <a:gd name="connsiteY3" fmla="*/ 929640 h 1478280"/>
                  <a:gd name="connsiteX4" fmla="*/ 13860 w 1896000"/>
                  <a:gd name="connsiteY4" fmla="*/ 1127760 h 1478280"/>
                  <a:gd name="connsiteX5" fmla="*/ 143400 w 1896000"/>
                  <a:gd name="connsiteY5" fmla="*/ 1280160 h 1478280"/>
                  <a:gd name="connsiteX6" fmla="*/ 265320 w 1896000"/>
                  <a:gd name="connsiteY6" fmla="*/ 1341120 h 1478280"/>
                  <a:gd name="connsiteX7" fmla="*/ 372000 w 1896000"/>
                  <a:gd name="connsiteY7" fmla="*/ 1371600 h 1478280"/>
                  <a:gd name="connsiteX8" fmla="*/ 486300 w 1896000"/>
                  <a:gd name="connsiteY8" fmla="*/ 1417320 h 1478280"/>
                  <a:gd name="connsiteX9" fmla="*/ 737760 w 1896000"/>
                  <a:gd name="connsiteY9" fmla="*/ 1463040 h 1478280"/>
                  <a:gd name="connsiteX10" fmla="*/ 920640 w 1896000"/>
                  <a:gd name="connsiteY10" fmla="*/ 1478280 h 1478280"/>
                  <a:gd name="connsiteX11" fmla="*/ 1065420 w 1896000"/>
                  <a:gd name="connsiteY11" fmla="*/ 1463040 h 1478280"/>
                  <a:gd name="connsiteX12" fmla="*/ 1301640 w 1896000"/>
                  <a:gd name="connsiteY12" fmla="*/ 1417320 h 1478280"/>
                  <a:gd name="connsiteX13" fmla="*/ 1454040 w 1896000"/>
                  <a:gd name="connsiteY13" fmla="*/ 1363980 h 1478280"/>
                  <a:gd name="connsiteX14" fmla="*/ 1560720 w 1896000"/>
                  <a:gd name="connsiteY14" fmla="*/ 1272540 h 1478280"/>
                  <a:gd name="connsiteX15" fmla="*/ 1659780 w 1896000"/>
                  <a:gd name="connsiteY15" fmla="*/ 1135380 h 1478280"/>
                  <a:gd name="connsiteX16" fmla="*/ 1713120 w 1896000"/>
                  <a:gd name="connsiteY16" fmla="*/ 1043940 h 1478280"/>
                  <a:gd name="connsiteX17" fmla="*/ 1705500 w 1896000"/>
                  <a:gd name="connsiteY17" fmla="*/ 1013460 h 1478280"/>
                  <a:gd name="connsiteX18" fmla="*/ 1728360 w 1896000"/>
                  <a:gd name="connsiteY18" fmla="*/ 1021080 h 1478280"/>
                  <a:gd name="connsiteX19" fmla="*/ 1813450 w 1896000"/>
                  <a:gd name="connsiteY19" fmla="*/ 990600 h 1478280"/>
                  <a:gd name="connsiteX20" fmla="*/ 1846470 w 1896000"/>
                  <a:gd name="connsiteY20" fmla="*/ 914400 h 1478280"/>
                  <a:gd name="connsiteX21" fmla="*/ 1873140 w 1896000"/>
                  <a:gd name="connsiteY21" fmla="*/ 822960 h 1478280"/>
                  <a:gd name="connsiteX22" fmla="*/ 1878220 w 1896000"/>
                  <a:gd name="connsiteY22" fmla="*/ 771525 h 1478280"/>
                  <a:gd name="connsiteX23" fmla="*/ 1888380 w 1896000"/>
                  <a:gd name="connsiteY23" fmla="*/ 716280 h 1478280"/>
                  <a:gd name="connsiteX24" fmla="*/ 1896000 w 1896000"/>
                  <a:gd name="connsiteY24" fmla="*/ 678180 h 1478280"/>
                  <a:gd name="connsiteX25" fmla="*/ 1835040 w 1896000"/>
                  <a:gd name="connsiteY25" fmla="*/ 662940 h 1478280"/>
                  <a:gd name="connsiteX26" fmla="*/ 1758840 w 1896000"/>
                  <a:gd name="connsiteY26" fmla="*/ 723900 h 1478280"/>
                  <a:gd name="connsiteX27" fmla="*/ 1804560 w 1896000"/>
                  <a:gd name="connsiteY27" fmla="*/ 617220 h 1478280"/>
                  <a:gd name="connsiteX28" fmla="*/ 1774080 w 1896000"/>
                  <a:gd name="connsiteY28" fmla="*/ 647700 h 1478280"/>
                  <a:gd name="connsiteX29" fmla="*/ 1850280 w 1896000"/>
                  <a:gd name="connsiteY29" fmla="*/ 381000 h 1478280"/>
                  <a:gd name="connsiteX30" fmla="*/ 1735980 w 1896000"/>
                  <a:gd name="connsiteY30" fmla="*/ 480060 h 1478280"/>
                  <a:gd name="connsiteX31" fmla="*/ 1766460 w 1896000"/>
                  <a:gd name="connsiteY31" fmla="*/ 312420 h 1478280"/>
                  <a:gd name="connsiteX32" fmla="*/ 1644540 w 1896000"/>
                  <a:gd name="connsiteY32" fmla="*/ 419100 h 1478280"/>
                  <a:gd name="connsiteX33" fmla="*/ 1659780 w 1896000"/>
                  <a:gd name="connsiteY33" fmla="*/ 220980 h 1478280"/>
                  <a:gd name="connsiteX34" fmla="*/ 1522620 w 1896000"/>
                  <a:gd name="connsiteY34" fmla="*/ 312420 h 1478280"/>
                  <a:gd name="connsiteX35" fmla="*/ 1507380 w 1896000"/>
                  <a:gd name="connsiteY35" fmla="*/ 137160 h 1478280"/>
                  <a:gd name="connsiteX36" fmla="*/ 1354980 w 1896000"/>
                  <a:gd name="connsiteY36" fmla="*/ 259080 h 1478280"/>
                  <a:gd name="connsiteX37" fmla="*/ 1347360 w 1896000"/>
                  <a:gd name="connsiteY37" fmla="*/ 91440 h 1478280"/>
                  <a:gd name="connsiteX38" fmla="*/ 1225440 w 1896000"/>
                  <a:gd name="connsiteY38" fmla="*/ 198120 h 1478280"/>
                  <a:gd name="connsiteX39" fmla="*/ 1210200 w 1896000"/>
                  <a:gd name="connsiteY39" fmla="*/ 30480 h 1478280"/>
                  <a:gd name="connsiteX40" fmla="*/ 1095900 w 1896000"/>
                  <a:gd name="connsiteY40" fmla="*/ 91440 h 1478280"/>
                  <a:gd name="connsiteX41" fmla="*/ 1027320 w 1896000"/>
                  <a:gd name="connsiteY41" fmla="*/ 152400 h 1478280"/>
                  <a:gd name="connsiteX42" fmla="*/ 1012080 w 1896000"/>
                  <a:gd name="connsiteY42" fmla="*/ 167640 h 1478280"/>
                  <a:gd name="connsiteX43" fmla="*/ 973980 w 1896000"/>
                  <a:gd name="connsiteY43" fmla="*/ 22860 h 1478280"/>
                  <a:gd name="connsiteX44" fmla="*/ 859680 w 1896000"/>
                  <a:gd name="connsiteY44" fmla="*/ 106680 h 1478280"/>
                  <a:gd name="connsiteX45" fmla="*/ 821580 w 1896000"/>
                  <a:gd name="connsiteY45" fmla="*/ 167640 h 1478280"/>
                  <a:gd name="connsiteX46" fmla="*/ 867300 w 1896000"/>
                  <a:gd name="connsiteY46" fmla="*/ 0 h 1478280"/>
                  <a:gd name="connsiteX47" fmla="*/ 791100 w 1896000"/>
                  <a:gd name="connsiteY47" fmla="*/ 60960 h 1478280"/>
                  <a:gd name="connsiteX48" fmla="*/ 730140 w 1896000"/>
                  <a:gd name="connsiteY48" fmla="*/ 99060 h 1478280"/>
                  <a:gd name="connsiteX49" fmla="*/ 699660 w 1896000"/>
                  <a:gd name="connsiteY49" fmla="*/ 144780 h 1478280"/>
                  <a:gd name="connsiteX50" fmla="*/ 676800 w 1896000"/>
                  <a:gd name="connsiteY50" fmla="*/ 198120 h 1478280"/>
                  <a:gd name="connsiteX51" fmla="*/ 661560 w 1896000"/>
                  <a:gd name="connsiteY51" fmla="*/ 220980 h 1478280"/>
                  <a:gd name="connsiteX52" fmla="*/ 646320 w 1896000"/>
                  <a:gd name="connsiteY52" fmla="*/ 30480 h 1478280"/>
                  <a:gd name="connsiteX53" fmla="*/ 615840 w 1896000"/>
                  <a:gd name="connsiteY53" fmla="*/ 76200 h 1478280"/>
                  <a:gd name="connsiteX54" fmla="*/ 577740 w 1896000"/>
                  <a:gd name="connsiteY54" fmla="*/ 121920 h 1478280"/>
                  <a:gd name="connsiteX55" fmla="*/ 516780 w 1896000"/>
                  <a:gd name="connsiteY55" fmla="*/ 167640 h 1478280"/>
                  <a:gd name="connsiteX56" fmla="*/ 486300 w 1896000"/>
                  <a:gd name="connsiteY56" fmla="*/ 220980 h 1478280"/>
                  <a:gd name="connsiteX57" fmla="*/ 471060 w 1896000"/>
                  <a:gd name="connsiteY57" fmla="*/ 251460 h 1478280"/>
                  <a:gd name="connsiteX58" fmla="*/ 463440 w 1896000"/>
                  <a:gd name="connsiteY58" fmla="*/ 144780 h 1478280"/>
                  <a:gd name="connsiteX59" fmla="*/ 463440 w 1896000"/>
                  <a:gd name="connsiteY59" fmla="*/ 114300 h 1478280"/>
                  <a:gd name="connsiteX60" fmla="*/ 379620 w 1896000"/>
                  <a:gd name="connsiteY60" fmla="*/ 190500 h 1478280"/>
                  <a:gd name="connsiteX61" fmla="*/ 333900 w 1896000"/>
                  <a:gd name="connsiteY61" fmla="*/ 266700 h 1478280"/>
                  <a:gd name="connsiteX62" fmla="*/ 303420 w 1896000"/>
                  <a:gd name="connsiteY62" fmla="*/ 289560 h 1478280"/>
                  <a:gd name="connsiteX63" fmla="*/ 318660 w 1896000"/>
                  <a:gd name="connsiteY63" fmla="*/ 190500 h 1478280"/>
                  <a:gd name="connsiteX64" fmla="*/ 349140 w 1896000"/>
                  <a:gd name="connsiteY64" fmla="*/ 121920 h 1478280"/>
                  <a:gd name="connsiteX65" fmla="*/ 303420 w 1896000"/>
                  <a:gd name="connsiteY65" fmla="*/ 190500 h 1478280"/>
                  <a:gd name="connsiteX66" fmla="*/ 242460 w 1896000"/>
                  <a:gd name="connsiteY66" fmla="*/ 213360 h 1478280"/>
                  <a:gd name="connsiteX67" fmla="*/ 196740 w 1896000"/>
                  <a:gd name="connsiteY67" fmla="*/ 259080 h 1478280"/>
                  <a:gd name="connsiteX68" fmla="*/ 173880 w 1896000"/>
                  <a:gd name="connsiteY68" fmla="*/ 274320 h 1478280"/>
                  <a:gd name="connsiteX69" fmla="*/ 143400 w 1896000"/>
                  <a:gd name="connsiteY69" fmla="*/ 289560 h 1478280"/>
                  <a:gd name="connsiteX70" fmla="*/ 158640 w 1896000"/>
                  <a:gd name="connsiteY70" fmla="*/ 182880 h 1478280"/>
                  <a:gd name="connsiteX71" fmla="*/ 189120 w 1896000"/>
                  <a:gd name="connsiteY71" fmla="*/ 121920 h 1478280"/>
                  <a:gd name="connsiteX72" fmla="*/ 120540 w 1896000"/>
                  <a:gd name="connsiteY72" fmla="*/ 236220 h 1478280"/>
                  <a:gd name="connsiteX73" fmla="*/ 74820 w 1896000"/>
                  <a:gd name="connsiteY73" fmla="*/ 335280 h 147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96000" h="1478280">
                    <a:moveTo>
                      <a:pt x="74820" y="335280"/>
                    </a:moveTo>
                    <a:lnTo>
                      <a:pt x="67200" y="502920"/>
                    </a:lnTo>
                    <a:lnTo>
                      <a:pt x="36720" y="784860"/>
                    </a:lnTo>
                    <a:cubicBezTo>
                      <a:pt x="26560" y="855980"/>
                      <a:pt x="10050" y="872490"/>
                      <a:pt x="6240" y="929640"/>
                    </a:cubicBezTo>
                    <a:cubicBezTo>
                      <a:pt x="2430" y="986790"/>
                      <a:pt x="-9000" y="1069340"/>
                      <a:pt x="13860" y="1127760"/>
                    </a:cubicBezTo>
                    <a:lnTo>
                      <a:pt x="143400" y="1280160"/>
                    </a:lnTo>
                    <a:lnTo>
                      <a:pt x="265320" y="1341120"/>
                    </a:lnTo>
                    <a:lnTo>
                      <a:pt x="372000" y="1371600"/>
                    </a:lnTo>
                    <a:lnTo>
                      <a:pt x="486300" y="1417320"/>
                    </a:lnTo>
                    <a:lnTo>
                      <a:pt x="737760" y="1463040"/>
                    </a:lnTo>
                    <a:lnTo>
                      <a:pt x="920640" y="1478280"/>
                    </a:lnTo>
                    <a:lnTo>
                      <a:pt x="1065420" y="1463040"/>
                    </a:lnTo>
                    <a:lnTo>
                      <a:pt x="1301640" y="1417320"/>
                    </a:lnTo>
                    <a:lnTo>
                      <a:pt x="1454040" y="1363980"/>
                    </a:lnTo>
                    <a:lnTo>
                      <a:pt x="1560720" y="1272540"/>
                    </a:lnTo>
                    <a:lnTo>
                      <a:pt x="1659780" y="1135380"/>
                    </a:lnTo>
                    <a:lnTo>
                      <a:pt x="1713120" y="1043940"/>
                    </a:lnTo>
                    <a:lnTo>
                      <a:pt x="1705500" y="1013460"/>
                    </a:lnTo>
                    <a:lnTo>
                      <a:pt x="1728360" y="1021080"/>
                    </a:lnTo>
                    <a:cubicBezTo>
                      <a:pt x="1747410" y="1017270"/>
                      <a:pt x="1793765" y="1008380"/>
                      <a:pt x="1813450" y="990600"/>
                    </a:cubicBezTo>
                    <a:cubicBezTo>
                      <a:pt x="1833135" y="972820"/>
                      <a:pt x="1837580" y="942340"/>
                      <a:pt x="1846470" y="914400"/>
                    </a:cubicBezTo>
                    <a:lnTo>
                      <a:pt x="1873140" y="822960"/>
                    </a:lnTo>
                    <a:cubicBezTo>
                      <a:pt x="1872717" y="806873"/>
                      <a:pt x="1878643" y="787612"/>
                      <a:pt x="1878220" y="771525"/>
                    </a:cubicBezTo>
                    <a:lnTo>
                      <a:pt x="1888380" y="716280"/>
                    </a:lnTo>
                    <a:lnTo>
                      <a:pt x="1896000" y="678180"/>
                    </a:lnTo>
                    <a:cubicBezTo>
                      <a:pt x="1887110" y="669290"/>
                      <a:pt x="1857900" y="655320"/>
                      <a:pt x="1835040" y="662940"/>
                    </a:cubicBezTo>
                    <a:cubicBezTo>
                      <a:pt x="1812180" y="670560"/>
                      <a:pt x="1763920" y="731520"/>
                      <a:pt x="1758840" y="723900"/>
                    </a:cubicBezTo>
                    <a:lnTo>
                      <a:pt x="1804560" y="617220"/>
                    </a:lnTo>
                    <a:lnTo>
                      <a:pt x="1774080" y="647700"/>
                    </a:lnTo>
                    <a:lnTo>
                      <a:pt x="1850280" y="381000"/>
                    </a:lnTo>
                    <a:lnTo>
                      <a:pt x="1735980" y="480060"/>
                    </a:lnTo>
                    <a:lnTo>
                      <a:pt x="1766460" y="312420"/>
                    </a:lnTo>
                    <a:lnTo>
                      <a:pt x="1644540" y="419100"/>
                    </a:lnTo>
                    <a:lnTo>
                      <a:pt x="1659780" y="220980"/>
                    </a:lnTo>
                    <a:lnTo>
                      <a:pt x="1522620" y="312420"/>
                    </a:lnTo>
                    <a:lnTo>
                      <a:pt x="1507380" y="137160"/>
                    </a:lnTo>
                    <a:lnTo>
                      <a:pt x="1354980" y="259080"/>
                    </a:lnTo>
                    <a:lnTo>
                      <a:pt x="1347360" y="91440"/>
                    </a:lnTo>
                    <a:lnTo>
                      <a:pt x="1225440" y="198120"/>
                    </a:lnTo>
                    <a:lnTo>
                      <a:pt x="1210200" y="30480"/>
                    </a:lnTo>
                    <a:lnTo>
                      <a:pt x="1095900" y="91440"/>
                    </a:lnTo>
                    <a:lnTo>
                      <a:pt x="1027320" y="152400"/>
                    </a:lnTo>
                    <a:lnTo>
                      <a:pt x="1012080" y="167640"/>
                    </a:lnTo>
                    <a:lnTo>
                      <a:pt x="973980" y="22860"/>
                    </a:lnTo>
                    <a:lnTo>
                      <a:pt x="859680" y="106680"/>
                    </a:lnTo>
                    <a:lnTo>
                      <a:pt x="821580" y="167640"/>
                    </a:lnTo>
                    <a:lnTo>
                      <a:pt x="867300" y="0"/>
                    </a:lnTo>
                    <a:lnTo>
                      <a:pt x="791100" y="60960"/>
                    </a:lnTo>
                    <a:lnTo>
                      <a:pt x="730140" y="99060"/>
                    </a:lnTo>
                    <a:lnTo>
                      <a:pt x="699660" y="144780"/>
                    </a:lnTo>
                    <a:lnTo>
                      <a:pt x="676800" y="198120"/>
                    </a:lnTo>
                    <a:lnTo>
                      <a:pt x="661560" y="220980"/>
                    </a:lnTo>
                    <a:lnTo>
                      <a:pt x="646320" y="30480"/>
                    </a:lnTo>
                    <a:lnTo>
                      <a:pt x="615840" y="76200"/>
                    </a:lnTo>
                    <a:lnTo>
                      <a:pt x="577740" y="121920"/>
                    </a:lnTo>
                    <a:lnTo>
                      <a:pt x="516780" y="167640"/>
                    </a:lnTo>
                    <a:lnTo>
                      <a:pt x="486300" y="220980"/>
                    </a:lnTo>
                    <a:lnTo>
                      <a:pt x="471060" y="251460"/>
                    </a:lnTo>
                    <a:lnTo>
                      <a:pt x="463440" y="144780"/>
                    </a:lnTo>
                    <a:lnTo>
                      <a:pt x="463440" y="114300"/>
                    </a:lnTo>
                    <a:lnTo>
                      <a:pt x="379620" y="190500"/>
                    </a:lnTo>
                    <a:lnTo>
                      <a:pt x="333900" y="266700"/>
                    </a:lnTo>
                    <a:lnTo>
                      <a:pt x="303420" y="289560"/>
                    </a:lnTo>
                    <a:lnTo>
                      <a:pt x="318660" y="190500"/>
                    </a:lnTo>
                    <a:lnTo>
                      <a:pt x="349140" y="121920"/>
                    </a:lnTo>
                    <a:lnTo>
                      <a:pt x="303420" y="190500"/>
                    </a:lnTo>
                    <a:lnTo>
                      <a:pt x="242460" y="213360"/>
                    </a:lnTo>
                    <a:lnTo>
                      <a:pt x="196740" y="259080"/>
                    </a:lnTo>
                    <a:lnTo>
                      <a:pt x="173880" y="274320"/>
                    </a:lnTo>
                    <a:lnTo>
                      <a:pt x="143400" y="289560"/>
                    </a:lnTo>
                    <a:lnTo>
                      <a:pt x="158640" y="182880"/>
                    </a:lnTo>
                    <a:lnTo>
                      <a:pt x="189120" y="121920"/>
                    </a:lnTo>
                    <a:lnTo>
                      <a:pt x="120540" y="236220"/>
                    </a:lnTo>
                    <a:lnTo>
                      <a:pt x="74820" y="3352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フリーフォーム 10"/>
            <p:cNvSpPr/>
            <p:nvPr/>
          </p:nvSpPr>
          <p:spPr>
            <a:xfrm>
              <a:off x="1790701" y="2028825"/>
              <a:ext cx="266700" cy="16669"/>
            </a:xfrm>
            <a:custGeom>
              <a:avLst/>
              <a:gdLst>
                <a:gd name="connsiteX0" fmla="*/ 266700 w 266700"/>
                <a:gd name="connsiteY0" fmla="*/ 7144 h 16669"/>
                <a:gd name="connsiteX1" fmla="*/ 209550 w 266700"/>
                <a:gd name="connsiteY1" fmla="*/ 16669 h 16669"/>
                <a:gd name="connsiteX2" fmla="*/ 102393 w 266700"/>
                <a:gd name="connsiteY2" fmla="*/ 16669 h 16669"/>
                <a:gd name="connsiteX3" fmla="*/ 42862 w 266700"/>
                <a:gd name="connsiteY3" fmla="*/ 16669 h 16669"/>
                <a:gd name="connsiteX4" fmla="*/ 0 w 266700"/>
                <a:gd name="connsiteY4" fmla="*/ 0 h 16669"/>
                <a:gd name="connsiteX5" fmla="*/ 0 w 266700"/>
                <a:gd name="connsiteY5" fmla="*/ 0 h 1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" h="16669">
                  <a:moveTo>
                    <a:pt x="266700" y="7144"/>
                  </a:moveTo>
                  <a:lnTo>
                    <a:pt x="209550" y="16669"/>
                  </a:lnTo>
                  <a:lnTo>
                    <a:pt x="102393" y="16669"/>
                  </a:lnTo>
                  <a:lnTo>
                    <a:pt x="42862" y="1666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3"/>
            <p:cNvSpPr/>
            <p:nvPr/>
          </p:nvSpPr>
          <p:spPr>
            <a:xfrm>
              <a:off x="1750672" y="2158993"/>
              <a:ext cx="362171" cy="239331"/>
            </a:xfrm>
            <a:custGeom>
              <a:avLst/>
              <a:gdLst>
                <a:gd name="connsiteX0" fmla="*/ 0 w 352424"/>
                <a:gd name="connsiteY0" fmla="*/ 117872 h 235744"/>
                <a:gd name="connsiteX1" fmla="*/ 176212 w 352424"/>
                <a:gd name="connsiteY1" fmla="*/ 0 h 235744"/>
                <a:gd name="connsiteX2" fmla="*/ 352424 w 352424"/>
                <a:gd name="connsiteY2" fmla="*/ 117872 h 235744"/>
                <a:gd name="connsiteX3" fmla="*/ 176212 w 352424"/>
                <a:gd name="connsiteY3" fmla="*/ 235744 h 235744"/>
                <a:gd name="connsiteX4" fmla="*/ 0 w 352424"/>
                <a:gd name="connsiteY4" fmla="*/ 117872 h 235744"/>
                <a:gd name="connsiteX0" fmla="*/ 0 w 359364"/>
                <a:gd name="connsiteY0" fmla="*/ 121355 h 239227"/>
                <a:gd name="connsiteX1" fmla="*/ 176212 w 359364"/>
                <a:gd name="connsiteY1" fmla="*/ 3483 h 239227"/>
                <a:gd name="connsiteX2" fmla="*/ 309561 w 359364"/>
                <a:gd name="connsiteY2" fmla="*/ 39202 h 239227"/>
                <a:gd name="connsiteX3" fmla="*/ 352424 w 359364"/>
                <a:gd name="connsiteY3" fmla="*/ 121355 h 239227"/>
                <a:gd name="connsiteX4" fmla="*/ 176212 w 359364"/>
                <a:gd name="connsiteY4" fmla="*/ 239227 h 239227"/>
                <a:gd name="connsiteX5" fmla="*/ 0 w 359364"/>
                <a:gd name="connsiteY5" fmla="*/ 121355 h 239227"/>
                <a:gd name="connsiteX0" fmla="*/ 0 w 360242"/>
                <a:gd name="connsiteY0" fmla="*/ 121355 h 239227"/>
                <a:gd name="connsiteX1" fmla="*/ 176212 w 360242"/>
                <a:gd name="connsiteY1" fmla="*/ 3483 h 239227"/>
                <a:gd name="connsiteX2" fmla="*/ 309561 w 360242"/>
                <a:gd name="connsiteY2" fmla="*/ 39202 h 239227"/>
                <a:gd name="connsiteX3" fmla="*/ 352424 w 360242"/>
                <a:gd name="connsiteY3" fmla="*/ 121355 h 239227"/>
                <a:gd name="connsiteX4" fmla="*/ 176212 w 360242"/>
                <a:gd name="connsiteY4" fmla="*/ 239227 h 239227"/>
                <a:gd name="connsiteX5" fmla="*/ 0 w 360242"/>
                <a:gd name="connsiteY5" fmla="*/ 121355 h 239227"/>
                <a:gd name="connsiteX0" fmla="*/ 5015 w 365257"/>
                <a:gd name="connsiteY0" fmla="*/ 121355 h 243887"/>
                <a:gd name="connsiteX1" fmla="*/ 181227 w 365257"/>
                <a:gd name="connsiteY1" fmla="*/ 3483 h 243887"/>
                <a:gd name="connsiteX2" fmla="*/ 314576 w 365257"/>
                <a:gd name="connsiteY2" fmla="*/ 39202 h 243887"/>
                <a:gd name="connsiteX3" fmla="*/ 357439 w 365257"/>
                <a:gd name="connsiteY3" fmla="*/ 121355 h 243887"/>
                <a:gd name="connsiteX4" fmla="*/ 181227 w 365257"/>
                <a:gd name="connsiteY4" fmla="*/ 239227 h 243887"/>
                <a:gd name="connsiteX5" fmla="*/ 59782 w 365257"/>
                <a:gd name="connsiteY5" fmla="*/ 210653 h 243887"/>
                <a:gd name="connsiteX6" fmla="*/ 5015 w 365257"/>
                <a:gd name="connsiteY6" fmla="*/ 121355 h 243887"/>
                <a:gd name="connsiteX0" fmla="*/ 5015 w 365257"/>
                <a:gd name="connsiteY0" fmla="*/ 121355 h 239541"/>
                <a:gd name="connsiteX1" fmla="*/ 181227 w 365257"/>
                <a:gd name="connsiteY1" fmla="*/ 3483 h 239541"/>
                <a:gd name="connsiteX2" fmla="*/ 314576 w 365257"/>
                <a:gd name="connsiteY2" fmla="*/ 39202 h 239541"/>
                <a:gd name="connsiteX3" fmla="*/ 357439 w 365257"/>
                <a:gd name="connsiteY3" fmla="*/ 121355 h 239541"/>
                <a:gd name="connsiteX4" fmla="*/ 271715 w 365257"/>
                <a:gd name="connsiteY4" fmla="*/ 196365 h 239541"/>
                <a:gd name="connsiteX5" fmla="*/ 181227 w 365257"/>
                <a:gd name="connsiteY5" fmla="*/ 239227 h 239541"/>
                <a:gd name="connsiteX6" fmla="*/ 59782 w 365257"/>
                <a:gd name="connsiteY6" fmla="*/ 210653 h 239541"/>
                <a:gd name="connsiteX7" fmla="*/ 5015 w 365257"/>
                <a:gd name="connsiteY7" fmla="*/ 121355 h 239541"/>
                <a:gd name="connsiteX0" fmla="*/ 5015 w 365257"/>
                <a:gd name="connsiteY0" fmla="*/ 121355 h 239632"/>
                <a:gd name="connsiteX1" fmla="*/ 181227 w 365257"/>
                <a:gd name="connsiteY1" fmla="*/ 3483 h 239632"/>
                <a:gd name="connsiteX2" fmla="*/ 314576 w 365257"/>
                <a:gd name="connsiteY2" fmla="*/ 39202 h 239632"/>
                <a:gd name="connsiteX3" fmla="*/ 357439 w 365257"/>
                <a:gd name="connsiteY3" fmla="*/ 121355 h 239632"/>
                <a:gd name="connsiteX4" fmla="*/ 312196 w 365257"/>
                <a:gd name="connsiteY4" fmla="*/ 193983 h 239632"/>
                <a:gd name="connsiteX5" fmla="*/ 181227 w 365257"/>
                <a:gd name="connsiteY5" fmla="*/ 239227 h 239632"/>
                <a:gd name="connsiteX6" fmla="*/ 59782 w 365257"/>
                <a:gd name="connsiteY6" fmla="*/ 210653 h 239632"/>
                <a:gd name="connsiteX7" fmla="*/ 5015 w 365257"/>
                <a:gd name="connsiteY7" fmla="*/ 121355 h 239632"/>
                <a:gd name="connsiteX0" fmla="*/ 5015 w 365257"/>
                <a:gd name="connsiteY0" fmla="*/ 121355 h 239632"/>
                <a:gd name="connsiteX1" fmla="*/ 181227 w 365257"/>
                <a:gd name="connsiteY1" fmla="*/ 3483 h 239632"/>
                <a:gd name="connsiteX2" fmla="*/ 314576 w 365257"/>
                <a:gd name="connsiteY2" fmla="*/ 39202 h 239632"/>
                <a:gd name="connsiteX3" fmla="*/ 357439 w 365257"/>
                <a:gd name="connsiteY3" fmla="*/ 121355 h 239632"/>
                <a:gd name="connsiteX4" fmla="*/ 312196 w 365257"/>
                <a:gd name="connsiteY4" fmla="*/ 193983 h 239632"/>
                <a:gd name="connsiteX5" fmla="*/ 181227 w 365257"/>
                <a:gd name="connsiteY5" fmla="*/ 239227 h 239632"/>
                <a:gd name="connsiteX6" fmla="*/ 59782 w 365257"/>
                <a:gd name="connsiteY6" fmla="*/ 210653 h 239632"/>
                <a:gd name="connsiteX7" fmla="*/ 5015 w 365257"/>
                <a:gd name="connsiteY7" fmla="*/ 121355 h 239632"/>
                <a:gd name="connsiteX0" fmla="*/ 5015 w 365257"/>
                <a:gd name="connsiteY0" fmla="*/ 118476 h 236753"/>
                <a:gd name="connsiteX1" fmla="*/ 119315 w 365257"/>
                <a:gd name="connsiteY1" fmla="*/ 22035 h 236753"/>
                <a:gd name="connsiteX2" fmla="*/ 181227 w 365257"/>
                <a:gd name="connsiteY2" fmla="*/ 604 h 236753"/>
                <a:gd name="connsiteX3" fmla="*/ 314576 w 365257"/>
                <a:gd name="connsiteY3" fmla="*/ 36323 h 236753"/>
                <a:gd name="connsiteX4" fmla="*/ 357439 w 365257"/>
                <a:gd name="connsiteY4" fmla="*/ 118476 h 236753"/>
                <a:gd name="connsiteX5" fmla="*/ 312196 w 365257"/>
                <a:gd name="connsiteY5" fmla="*/ 191104 h 236753"/>
                <a:gd name="connsiteX6" fmla="*/ 181227 w 365257"/>
                <a:gd name="connsiteY6" fmla="*/ 236348 h 236753"/>
                <a:gd name="connsiteX7" fmla="*/ 59782 w 365257"/>
                <a:gd name="connsiteY7" fmla="*/ 207774 h 236753"/>
                <a:gd name="connsiteX8" fmla="*/ 5015 w 365257"/>
                <a:gd name="connsiteY8" fmla="*/ 118476 h 236753"/>
                <a:gd name="connsiteX0" fmla="*/ 5015 w 365257"/>
                <a:gd name="connsiteY0" fmla="*/ 118476 h 236753"/>
                <a:gd name="connsiteX1" fmla="*/ 119315 w 365257"/>
                <a:gd name="connsiteY1" fmla="*/ 22035 h 236753"/>
                <a:gd name="connsiteX2" fmla="*/ 181227 w 365257"/>
                <a:gd name="connsiteY2" fmla="*/ 604 h 236753"/>
                <a:gd name="connsiteX3" fmla="*/ 314576 w 365257"/>
                <a:gd name="connsiteY3" fmla="*/ 36323 h 236753"/>
                <a:gd name="connsiteX4" fmla="*/ 357439 w 365257"/>
                <a:gd name="connsiteY4" fmla="*/ 118476 h 236753"/>
                <a:gd name="connsiteX5" fmla="*/ 312196 w 365257"/>
                <a:gd name="connsiteY5" fmla="*/ 191104 h 236753"/>
                <a:gd name="connsiteX6" fmla="*/ 181227 w 365257"/>
                <a:gd name="connsiteY6" fmla="*/ 236348 h 236753"/>
                <a:gd name="connsiteX7" fmla="*/ 59782 w 365257"/>
                <a:gd name="connsiteY7" fmla="*/ 207774 h 236753"/>
                <a:gd name="connsiteX8" fmla="*/ 5015 w 365257"/>
                <a:gd name="connsiteY8" fmla="*/ 118476 h 236753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204335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171" h="239331">
                  <a:moveTo>
                    <a:pt x="1929" y="121054"/>
                  </a:moveTo>
                  <a:cubicBezTo>
                    <a:pt x="12645" y="88510"/>
                    <a:pt x="58286" y="37114"/>
                    <a:pt x="120992" y="15088"/>
                  </a:cubicBezTo>
                  <a:cubicBezTo>
                    <a:pt x="150361" y="-4557"/>
                    <a:pt x="172585" y="-787"/>
                    <a:pt x="204335" y="3182"/>
                  </a:cubicBezTo>
                  <a:cubicBezTo>
                    <a:pt x="236085" y="7151"/>
                    <a:pt x="282121" y="19256"/>
                    <a:pt x="311490" y="38901"/>
                  </a:cubicBezTo>
                  <a:cubicBezTo>
                    <a:pt x="348003" y="51402"/>
                    <a:pt x="376578" y="87717"/>
                    <a:pt x="354353" y="121054"/>
                  </a:cubicBezTo>
                  <a:cubicBezTo>
                    <a:pt x="347210" y="147248"/>
                    <a:pt x="338479" y="174037"/>
                    <a:pt x="309110" y="193682"/>
                  </a:cubicBezTo>
                  <a:cubicBezTo>
                    <a:pt x="279741" y="213327"/>
                    <a:pt x="220210" y="236148"/>
                    <a:pt x="178141" y="238926"/>
                  </a:cubicBezTo>
                  <a:cubicBezTo>
                    <a:pt x="136072" y="241704"/>
                    <a:pt x="86065" y="229997"/>
                    <a:pt x="56696" y="210352"/>
                  </a:cubicBezTo>
                  <a:cubicBezTo>
                    <a:pt x="27327" y="190707"/>
                    <a:pt x="-8787" y="153598"/>
                    <a:pt x="1929" y="12105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840231" y="2233926"/>
              <a:ext cx="152400" cy="1047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1905000" y="2286000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3"/>
            <p:cNvSpPr/>
            <p:nvPr/>
          </p:nvSpPr>
          <p:spPr>
            <a:xfrm rot="928614">
              <a:off x="2450999" y="2196803"/>
              <a:ext cx="316770" cy="245632"/>
            </a:xfrm>
            <a:custGeom>
              <a:avLst/>
              <a:gdLst>
                <a:gd name="connsiteX0" fmla="*/ 0 w 352424"/>
                <a:gd name="connsiteY0" fmla="*/ 117872 h 235744"/>
                <a:gd name="connsiteX1" fmla="*/ 176212 w 352424"/>
                <a:gd name="connsiteY1" fmla="*/ 0 h 235744"/>
                <a:gd name="connsiteX2" fmla="*/ 352424 w 352424"/>
                <a:gd name="connsiteY2" fmla="*/ 117872 h 235744"/>
                <a:gd name="connsiteX3" fmla="*/ 176212 w 352424"/>
                <a:gd name="connsiteY3" fmla="*/ 235744 h 235744"/>
                <a:gd name="connsiteX4" fmla="*/ 0 w 352424"/>
                <a:gd name="connsiteY4" fmla="*/ 117872 h 235744"/>
                <a:gd name="connsiteX0" fmla="*/ 0 w 359364"/>
                <a:gd name="connsiteY0" fmla="*/ 121355 h 239227"/>
                <a:gd name="connsiteX1" fmla="*/ 176212 w 359364"/>
                <a:gd name="connsiteY1" fmla="*/ 3483 h 239227"/>
                <a:gd name="connsiteX2" fmla="*/ 309561 w 359364"/>
                <a:gd name="connsiteY2" fmla="*/ 39202 h 239227"/>
                <a:gd name="connsiteX3" fmla="*/ 352424 w 359364"/>
                <a:gd name="connsiteY3" fmla="*/ 121355 h 239227"/>
                <a:gd name="connsiteX4" fmla="*/ 176212 w 359364"/>
                <a:gd name="connsiteY4" fmla="*/ 239227 h 239227"/>
                <a:gd name="connsiteX5" fmla="*/ 0 w 359364"/>
                <a:gd name="connsiteY5" fmla="*/ 121355 h 239227"/>
                <a:gd name="connsiteX0" fmla="*/ 0 w 360242"/>
                <a:gd name="connsiteY0" fmla="*/ 121355 h 239227"/>
                <a:gd name="connsiteX1" fmla="*/ 176212 w 360242"/>
                <a:gd name="connsiteY1" fmla="*/ 3483 h 239227"/>
                <a:gd name="connsiteX2" fmla="*/ 309561 w 360242"/>
                <a:gd name="connsiteY2" fmla="*/ 39202 h 239227"/>
                <a:gd name="connsiteX3" fmla="*/ 352424 w 360242"/>
                <a:gd name="connsiteY3" fmla="*/ 121355 h 239227"/>
                <a:gd name="connsiteX4" fmla="*/ 176212 w 360242"/>
                <a:gd name="connsiteY4" fmla="*/ 239227 h 239227"/>
                <a:gd name="connsiteX5" fmla="*/ 0 w 360242"/>
                <a:gd name="connsiteY5" fmla="*/ 121355 h 239227"/>
                <a:gd name="connsiteX0" fmla="*/ 5015 w 365257"/>
                <a:gd name="connsiteY0" fmla="*/ 121355 h 243887"/>
                <a:gd name="connsiteX1" fmla="*/ 181227 w 365257"/>
                <a:gd name="connsiteY1" fmla="*/ 3483 h 243887"/>
                <a:gd name="connsiteX2" fmla="*/ 314576 w 365257"/>
                <a:gd name="connsiteY2" fmla="*/ 39202 h 243887"/>
                <a:gd name="connsiteX3" fmla="*/ 357439 w 365257"/>
                <a:gd name="connsiteY3" fmla="*/ 121355 h 243887"/>
                <a:gd name="connsiteX4" fmla="*/ 181227 w 365257"/>
                <a:gd name="connsiteY4" fmla="*/ 239227 h 243887"/>
                <a:gd name="connsiteX5" fmla="*/ 59782 w 365257"/>
                <a:gd name="connsiteY5" fmla="*/ 210653 h 243887"/>
                <a:gd name="connsiteX6" fmla="*/ 5015 w 365257"/>
                <a:gd name="connsiteY6" fmla="*/ 121355 h 243887"/>
                <a:gd name="connsiteX0" fmla="*/ 5015 w 365257"/>
                <a:gd name="connsiteY0" fmla="*/ 121355 h 239541"/>
                <a:gd name="connsiteX1" fmla="*/ 181227 w 365257"/>
                <a:gd name="connsiteY1" fmla="*/ 3483 h 239541"/>
                <a:gd name="connsiteX2" fmla="*/ 314576 w 365257"/>
                <a:gd name="connsiteY2" fmla="*/ 39202 h 239541"/>
                <a:gd name="connsiteX3" fmla="*/ 357439 w 365257"/>
                <a:gd name="connsiteY3" fmla="*/ 121355 h 239541"/>
                <a:gd name="connsiteX4" fmla="*/ 271715 w 365257"/>
                <a:gd name="connsiteY4" fmla="*/ 196365 h 239541"/>
                <a:gd name="connsiteX5" fmla="*/ 181227 w 365257"/>
                <a:gd name="connsiteY5" fmla="*/ 239227 h 239541"/>
                <a:gd name="connsiteX6" fmla="*/ 59782 w 365257"/>
                <a:gd name="connsiteY6" fmla="*/ 210653 h 239541"/>
                <a:gd name="connsiteX7" fmla="*/ 5015 w 365257"/>
                <a:gd name="connsiteY7" fmla="*/ 121355 h 239541"/>
                <a:gd name="connsiteX0" fmla="*/ 5015 w 365257"/>
                <a:gd name="connsiteY0" fmla="*/ 121355 h 239632"/>
                <a:gd name="connsiteX1" fmla="*/ 181227 w 365257"/>
                <a:gd name="connsiteY1" fmla="*/ 3483 h 239632"/>
                <a:gd name="connsiteX2" fmla="*/ 314576 w 365257"/>
                <a:gd name="connsiteY2" fmla="*/ 39202 h 239632"/>
                <a:gd name="connsiteX3" fmla="*/ 357439 w 365257"/>
                <a:gd name="connsiteY3" fmla="*/ 121355 h 239632"/>
                <a:gd name="connsiteX4" fmla="*/ 312196 w 365257"/>
                <a:gd name="connsiteY4" fmla="*/ 193983 h 239632"/>
                <a:gd name="connsiteX5" fmla="*/ 181227 w 365257"/>
                <a:gd name="connsiteY5" fmla="*/ 239227 h 239632"/>
                <a:gd name="connsiteX6" fmla="*/ 59782 w 365257"/>
                <a:gd name="connsiteY6" fmla="*/ 210653 h 239632"/>
                <a:gd name="connsiteX7" fmla="*/ 5015 w 365257"/>
                <a:gd name="connsiteY7" fmla="*/ 121355 h 239632"/>
                <a:gd name="connsiteX0" fmla="*/ 5015 w 365257"/>
                <a:gd name="connsiteY0" fmla="*/ 121355 h 239632"/>
                <a:gd name="connsiteX1" fmla="*/ 181227 w 365257"/>
                <a:gd name="connsiteY1" fmla="*/ 3483 h 239632"/>
                <a:gd name="connsiteX2" fmla="*/ 314576 w 365257"/>
                <a:gd name="connsiteY2" fmla="*/ 39202 h 239632"/>
                <a:gd name="connsiteX3" fmla="*/ 357439 w 365257"/>
                <a:gd name="connsiteY3" fmla="*/ 121355 h 239632"/>
                <a:gd name="connsiteX4" fmla="*/ 312196 w 365257"/>
                <a:gd name="connsiteY4" fmla="*/ 193983 h 239632"/>
                <a:gd name="connsiteX5" fmla="*/ 181227 w 365257"/>
                <a:gd name="connsiteY5" fmla="*/ 239227 h 239632"/>
                <a:gd name="connsiteX6" fmla="*/ 59782 w 365257"/>
                <a:gd name="connsiteY6" fmla="*/ 210653 h 239632"/>
                <a:gd name="connsiteX7" fmla="*/ 5015 w 365257"/>
                <a:gd name="connsiteY7" fmla="*/ 121355 h 239632"/>
                <a:gd name="connsiteX0" fmla="*/ 5015 w 365257"/>
                <a:gd name="connsiteY0" fmla="*/ 118476 h 236753"/>
                <a:gd name="connsiteX1" fmla="*/ 119315 w 365257"/>
                <a:gd name="connsiteY1" fmla="*/ 22035 h 236753"/>
                <a:gd name="connsiteX2" fmla="*/ 181227 w 365257"/>
                <a:gd name="connsiteY2" fmla="*/ 604 h 236753"/>
                <a:gd name="connsiteX3" fmla="*/ 314576 w 365257"/>
                <a:gd name="connsiteY3" fmla="*/ 36323 h 236753"/>
                <a:gd name="connsiteX4" fmla="*/ 357439 w 365257"/>
                <a:gd name="connsiteY4" fmla="*/ 118476 h 236753"/>
                <a:gd name="connsiteX5" fmla="*/ 312196 w 365257"/>
                <a:gd name="connsiteY5" fmla="*/ 191104 h 236753"/>
                <a:gd name="connsiteX6" fmla="*/ 181227 w 365257"/>
                <a:gd name="connsiteY6" fmla="*/ 236348 h 236753"/>
                <a:gd name="connsiteX7" fmla="*/ 59782 w 365257"/>
                <a:gd name="connsiteY7" fmla="*/ 207774 h 236753"/>
                <a:gd name="connsiteX8" fmla="*/ 5015 w 365257"/>
                <a:gd name="connsiteY8" fmla="*/ 118476 h 236753"/>
                <a:gd name="connsiteX0" fmla="*/ 5015 w 365257"/>
                <a:gd name="connsiteY0" fmla="*/ 118476 h 236753"/>
                <a:gd name="connsiteX1" fmla="*/ 119315 w 365257"/>
                <a:gd name="connsiteY1" fmla="*/ 22035 h 236753"/>
                <a:gd name="connsiteX2" fmla="*/ 181227 w 365257"/>
                <a:gd name="connsiteY2" fmla="*/ 604 h 236753"/>
                <a:gd name="connsiteX3" fmla="*/ 314576 w 365257"/>
                <a:gd name="connsiteY3" fmla="*/ 36323 h 236753"/>
                <a:gd name="connsiteX4" fmla="*/ 357439 w 365257"/>
                <a:gd name="connsiteY4" fmla="*/ 118476 h 236753"/>
                <a:gd name="connsiteX5" fmla="*/ 312196 w 365257"/>
                <a:gd name="connsiteY5" fmla="*/ 191104 h 236753"/>
                <a:gd name="connsiteX6" fmla="*/ 181227 w 365257"/>
                <a:gd name="connsiteY6" fmla="*/ 236348 h 236753"/>
                <a:gd name="connsiteX7" fmla="*/ 59782 w 365257"/>
                <a:gd name="connsiteY7" fmla="*/ 207774 h 236753"/>
                <a:gd name="connsiteX8" fmla="*/ 5015 w 365257"/>
                <a:gd name="connsiteY8" fmla="*/ 118476 h 236753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178141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120992 w 362171"/>
                <a:gd name="connsiteY1" fmla="*/ 15088 h 239331"/>
                <a:gd name="connsiteX2" fmla="*/ 204335 w 362171"/>
                <a:gd name="connsiteY2" fmla="*/ 3182 h 239331"/>
                <a:gd name="connsiteX3" fmla="*/ 311490 w 362171"/>
                <a:gd name="connsiteY3" fmla="*/ 38901 h 239331"/>
                <a:gd name="connsiteX4" fmla="*/ 354353 w 362171"/>
                <a:gd name="connsiteY4" fmla="*/ 121054 h 239331"/>
                <a:gd name="connsiteX5" fmla="*/ 309110 w 362171"/>
                <a:gd name="connsiteY5" fmla="*/ 193682 h 239331"/>
                <a:gd name="connsiteX6" fmla="*/ 178141 w 362171"/>
                <a:gd name="connsiteY6" fmla="*/ 238926 h 239331"/>
                <a:gd name="connsiteX7" fmla="*/ 56696 w 362171"/>
                <a:gd name="connsiteY7" fmla="*/ 210352 h 239331"/>
                <a:gd name="connsiteX8" fmla="*/ 1929 w 362171"/>
                <a:gd name="connsiteY8" fmla="*/ 121054 h 239331"/>
                <a:gd name="connsiteX0" fmla="*/ 1929 w 362171"/>
                <a:gd name="connsiteY0" fmla="*/ 121054 h 239331"/>
                <a:gd name="connsiteX1" fmla="*/ 58270 w 362171"/>
                <a:gd name="connsiteY1" fmla="*/ 53683 h 239331"/>
                <a:gd name="connsiteX2" fmla="*/ 120992 w 362171"/>
                <a:gd name="connsiteY2" fmla="*/ 15088 h 239331"/>
                <a:gd name="connsiteX3" fmla="*/ 204335 w 362171"/>
                <a:gd name="connsiteY3" fmla="*/ 3182 h 239331"/>
                <a:gd name="connsiteX4" fmla="*/ 311490 w 362171"/>
                <a:gd name="connsiteY4" fmla="*/ 38901 h 239331"/>
                <a:gd name="connsiteX5" fmla="*/ 354353 w 362171"/>
                <a:gd name="connsiteY5" fmla="*/ 121054 h 239331"/>
                <a:gd name="connsiteX6" fmla="*/ 309110 w 362171"/>
                <a:gd name="connsiteY6" fmla="*/ 193682 h 239331"/>
                <a:gd name="connsiteX7" fmla="*/ 178141 w 362171"/>
                <a:gd name="connsiteY7" fmla="*/ 238926 h 239331"/>
                <a:gd name="connsiteX8" fmla="*/ 56696 w 362171"/>
                <a:gd name="connsiteY8" fmla="*/ 210352 h 239331"/>
                <a:gd name="connsiteX9" fmla="*/ 1929 w 362171"/>
                <a:gd name="connsiteY9" fmla="*/ 121054 h 239331"/>
                <a:gd name="connsiteX0" fmla="*/ 32 w 360274"/>
                <a:gd name="connsiteY0" fmla="*/ 121054 h 239331"/>
                <a:gd name="connsiteX1" fmla="*/ 48075 w 360274"/>
                <a:gd name="connsiteY1" fmla="*/ 39231 h 239331"/>
                <a:gd name="connsiteX2" fmla="*/ 119095 w 360274"/>
                <a:gd name="connsiteY2" fmla="*/ 15088 h 239331"/>
                <a:gd name="connsiteX3" fmla="*/ 202438 w 360274"/>
                <a:gd name="connsiteY3" fmla="*/ 3182 h 239331"/>
                <a:gd name="connsiteX4" fmla="*/ 309593 w 360274"/>
                <a:gd name="connsiteY4" fmla="*/ 38901 h 239331"/>
                <a:gd name="connsiteX5" fmla="*/ 352456 w 360274"/>
                <a:gd name="connsiteY5" fmla="*/ 121054 h 239331"/>
                <a:gd name="connsiteX6" fmla="*/ 307213 w 360274"/>
                <a:gd name="connsiteY6" fmla="*/ 193682 h 239331"/>
                <a:gd name="connsiteX7" fmla="*/ 176244 w 360274"/>
                <a:gd name="connsiteY7" fmla="*/ 238926 h 239331"/>
                <a:gd name="connsiteX8" fmla="*/ 54799 w 360274"/>
                <a:gd name="connsiteY8" fmla="*/ 210352 h 239331"/>
                <a:gd name="connsiteX9" fmla="*/ 32 w 360274"/>
                <a:gd name="connsiteY9" fmla="*/ 121054 h 239331"/>
                <a:gd name="connsiteX0" fmla="*/ 32 w 360274"/>
                <a:gd name="connsiteY0" fmla="*/ 127355 h 245632"/>
                <a:gd name="connsiteX1" fmla="*/ 48075 w 360274"/>
                <a:gd name="connsiteY1" fmla="*/ 45532 h 245632"/>
                <a:gd name="connsiteX2" fmla="*/ 123164 w 360274"/>
                <a:gd name="connsiteY2" fmla="*/ 10514 h 245632"/>
                <a:gd name="connsiteX3" fmla="*/ 202438 w 360274"/>
                <a:gd name="connsiteY3" fmla="*/ 9483 h 245632"/>
                <a:gd name="connsiteX4" fmla="*/ 309593 w 360274"/>
                <a:gd name="connsiteY4" fmla="*/ 45202 h 245632"/>
                <a:gd name="connsiteX5" fmla="*/ 352456 w 360274"/>
                <a:gd name="connsiteY5" fmla="*/ 127355 h 245632"/>
                <a:gd name="connsiteX6" fmla="*/ 307213 w 360274"/>
                <a:gd name="connsiteY6" fmla="*/ 199983 h 245632"/>
                <a:gd name="connsiteX7" fmla="*/ 176244 w 360274"/>
                <a:gd name="connsiteY7" fmla="*/ 245227 h 245632"/>
                <a:gd name="connsiteX8" fmla="*/ 54799 w 360274"/>
                <a:gd name="connsiteY8" fmla="*/ 216653 h 245632"/>
                <a:gd name="connsiteX9" fmla="*/ 32 w 360274"/>
                <a:gd name="connsiteY9" fmla="*/ 127355 h 245632"/>
                <a:gd name="connsiteX0" fmla="*/ 32 w 360274"/>
                <a:gd name="connsiteY0" fmla="*/ 127355 h 245632"/>
                <a:gd name="connsiteX1" fmla="*/ 48075 w 360274"/>
                <a:gd name="connsiteY1" fmla="*/ 45532 h 245632"/>
                <a:gd name="connsiteX2" fmla="*/ 123164 w 360274"/>
                <a:gd name="connsiteY2" fmla="*/ 10514 h 245632"/>
                <a:gd name="connsiteX3" fmla="*/ 202438 w 360274"/>
                <a:gd name="connsiteY3" fmla="*/ 9483 h 245632"/>
                <a:gd name="connsiteX4" fmla="*/ 246224 w 360274"/>
                <a:gd name="connsiteY4" fmla="*/ 20351 h 245632"/>
                <a:gd name="connsiteX5" fmla="*/ 309593 w 360274"/>
                <a:gd name="connsiteY5" fmla="*/ 45202 h 245632"/>
                <a:gd name="connsiteX6" fmla="*/ 352456 w 360274"/>
                <a:gd name="connsiteY6" fmla="*/ 127355 h 245632"/>
                <a:gd name="connsiteX7" fmla="*/ 307213 w 360274"/>
                <a:gd name="connsiteY7" fmla="*/ 199983 h 245632"/>
                <a:gd name="connsiteX8" fmla="*/ 176244 w 360274"/>
                <a:gd name="connsiteY8" fmla="*/ 245227 h 245632"/>
                <a:gd name="connsiteX9" fmla="*/ 54799 w 360274"/>
                <a:gd name="connsiteY9" fmla="*/ 216653 h 245632"/>
                <a:gd name="connsiteX10" fmla="*/ 32 w 360274"/>
                <a:gd name="connsiteY10" fmla="*/ 127355 h 24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274" h="245632">
                  <a:moveTo>
                    <a:pt x="32" y="127355"/>
                  </a:moveTo>
                  <a:cubicBezTo>
                    <a:pt x="-1089" y="98835"/>
                    <a:pt x="28231" y="63193"/>
                    <a:pt x="48075" y="45532"/>
                  </a:cubicBezTo>
                  <a:cubicBezTo>
                    <a:pt x="67919" y="27871"/>
                    <a:pt x="98820" y="18931"/>
                    <a:pt x="123164" y="10514"/>
                  </a:cubicBezTo>
                  <a:cubicBezTo>
                    <a:pt x="152533" y="-9131"/>
                    <a:pt x="171367" y="3702"/>
                    <a:pt x="202438" y="9483"/>
                  </a:cubicBezTo>
                  <a:cubicBezTo>
                    <a:pt x="222948" y="11122"/>
                    <a:pt x="228365" y="14398"/>
                    <a:pt x="246224" y="20351"/>
                  </a:cubicBezTo>
                  <a:cubicBezTo>
                    <a:pt x="264083" y="26304"/>
                    <a:pt x="291888" y="27368"/>
                    <a:pt x="309593" y="45202"/>
                  </a:cubicBezTo>
                  <a:cubicBezTo>
                    <a:pt x="346106" y="57703"/>
                    <a:pt x="374681" y="94018"/>
                    <a:pt x="352456" y="127355"/>
                  </a:cubicBezTo>
                  <a:cubicBezTo>
                    <a:pt x="345313" y="153549"/>
                    <a:pt x="336582" y="180338"/>
                    <a:pt x="307213" y="199983"/>
                  </a:cubicBezTo>
                  <a:cubicBezTo>
                    <a:pt x="277844" y="219628"/>
                    <a:pt x="218313" y="242449"/>
                    <a:pt x="176244" y="245227"/>
                  </a:cubicBezTo>
                  <a:cubicBezTo>
                    <a:pt x="134175" y="248005"/>
                    <a:pt x="84168" y="236298"/>
                    <a:pt x="54799" y="216653"/>
                  </a:cubicBezTo>
                  <a:cubicBezTo>
                    <a:pt x="25430" y="197008"/>
                    <a:pt x="1153" y="155875"/>
                    <a:pt x="32" y="12735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2500358" y="2270474"/>
              <a:ext cx="152400" cy="1196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/>
            <p:cNvSpPr/>
            <p:nvPr/>
          </p:nvSpPr>
          <p:spPr>
            <a:xfrm rot="21177960">
              <a:off x="2545601" y="2045493"/>
              <a:ext cx="249199" cy="88695"/>
            </a:xfrm>
            <a:custGeom>
              <a:avLst/>
              <a:gdLst>
                <a:gd name="connsiteX0" fmla="*/ 0 w 214313"/>
                <a:gd name="connsiteY0" fmla="*/ 0 h 71438"/>
                <a:gd name="connsiteX1" fmla="*/ 90488 w 214313"/>
                <a:gd name="connsiteY1" fmla="*/ 19050 h 71438"/>
                <a:gd name="connsiteX2" fmla="*/ 128588 w 214313"/>
                <a:gd name="connsiteY2" fmla="*/ 47625 h 71438"/>
                <a:gd name="connsiteX3" fmla="*/ 214313 w 214313"/>
                <a:gd name="connsiteY3" fmla="*/ 71438 h 71438"/>
                <a:gd name="connsiteX0" fmla="*/ 0 w 214313"/>
                <a:gd name="connsiteY0" fmla="*/ 0 h 71438"/>
                <a:gd name="connsiteX1" fmla="*/ 70009 w 214313"/>
                <a:gd name="connsiteY1" fmla="*/ 26722 h 71438"/>
                <a:gd name="connsiteX2" fmla="*/ 128588 w 214313"/>
                <a:gd name="connsiteY2" fmla="*/ 47625 h 71438"/>
                <a:gd name="connsiteX3" fmla="*/ 214313 w 214313"/>
                <a:gd name="connsiteY3" fmla="*/ 71438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3" h="71438">
                  <a:moveTo>
                    <a:pt x="0" y="0"/>
                  </a:moveTo>
                  <a:lnTo>
                    <a:pt x="70009" y="26722"/>
                  </a:lnTo>
                  <a:lnTo>
                    <a:pt x="128588" y="47625"/>
                  </a:lnTo>
                  <a:lnTo>
                    <a:pt x="214313" y="71438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2180247" y="2411984"/>
              <a:ext cx="46961" cy="136525"/>
            </a:xfrm>
            <a:custGeom>
              <a:avLst/>
              <a:gdLst>
                <a:gd name="connsiteX0" fmla="*/ 38100 w 38100"/>
                <a:gd name="connsiteY0" fmla="*/ 0 h 137160"/>
                <a:gd name="connsiteX1" fmla="*/ 15240 w 38100"/>
                <a:gd name="connsiteY1" fmla="*/ 68580 h 137160"/>
                <a:gd name="connsiteX2" fmla="*/ 0 w 38100"/>
                <a:gd name="connsiteY2" fmla="*/ 121920 h 137160"/>
                <a:gd name="connsiteX3" fmla="*/ 15240 w 38100"/>
                <a:gd name="connsiteY3" fmla="*/ 137160 h 137160"/>
                <a:gd name="connsiteX0" fmla="*/ 38100 w 38100"/>
                <a:gd name="connsiteY0" fmla="*/ 0 h 137160"/>
                <a:gd name="connsiteX1" fmla="*/ 27623 w 38100"/>
                <a:gd name="connsiteY1" fmla="*/ 39529 h 137160"/>
                <a:gd name="connsiteX2" fmla="*/ 15240 w 38100"/>
                <a:gd name="connsiteY2" fmla="*/ 68580 h 137160"/>
                <a:gd name="connsiteX3" fmla="*/ 0 w 38100"/>
                <a:gd name="connsiteY3" fmla="*/ 121920 h 137160"/>
                <a:gd name="connsiteX4" fmla="*/ 15240 w 38100"/>
                <a:gd name="connsiteY4" fmla="*/ 137160 h 137160"/>
                <a:gd name="connsiteX0" fmla="*/ 38388 w 38388"/>
                <a:gd name="connsiteY0" fmla="*/ 0 h 137160"/>
                <a:gd name="connsiteX1" fmla="*/ 27911 w 38388"/>
                <a:gd name="connsiteY1" fmla="*/ 39529 h 137160"/>
                <a:gd name="connsiteX2" fmla="*/ 6003 w 38388"/>
                <a:gd name="connsiteY2" fmla="*/ 68580 h 137160"/>
                <a:gd name="connsiteX3" fmla="*/ 288 w 38388"/>
                <a:gd name="connsiteY3" fmla="*/ 121920 h 137160"/>
                <a:gd name="connsiteX4" fmla="*/ 15528 w 38388"/>
                <a:gd name="connsiteY4" fmla="*/ 137160 h 137160"/>
                <a:gd name="connsiteX0" fmla="*/ 38388 w 38388"/>
                <a:gd name="connsiteY0" fmla="*/ 0 h 137160"/>
                <a:gd name="connsiteX1" fmla="*/ 18386 w 38388"/>
                <a:gd name="connsiteY1" fmla="*/ 27623 h 137160"/>
                <a:gd name="connsiteX2" fmla="*/ 6003 w 38388"/>
                <a:gd name="connsiteY2" fmla="*/ 68580 h 137160"/>
                <a:gd name="connsiteX3" fmla="*/ 288 w 38388"/>
                <a:gd name="connsiteY3" fmla="*/ 121920 h 137160"/>
                <a:gd name="connsiteX4" fmla="*/ 15528 w 38388"/>
                <a:gd name="connsiteY4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88" h="137160">
                  <a:moveTo>
                    <a:pt x="38388" y="0"/>
                  </a:moveTo>
                  <a:lnTo>
                    <a:pt x="18386" y="27623"/>
                  </a:lnTo>
                  <a:lnTo>
                    <a:pt x="6003" y="68580"/>
                  </a:lnTo>
                  <a:cubicBezTo>
                    <a:pt x="4098" y="86360"/>
                    <a:pt x="-1299" y="110490"/>
                    <a:pt x="288" y="121920"/>
                  </a:cubicBezTo>
                  <a:cubicBezTo>
                    <a:pt x="1875" y="133350"/>
                    <a:pt x="10448" y="132080"/>
                    <a:pt x="15528" y="13716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1920713" y="2285957"/>
              <a:ext cx="10800" cy="10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571587" y="2328819"/>
              <a:ext cx="10800" cy="10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2581275" y="2533650"/>
              <a:ext cx="23813" cy="57150"/>
            </a:xfrm>
            <a:custGeom>
              <a:avLst/>
              <a:gdLst>
                <a:gd name="connsiteX0" fmla="*/ 0 w 23813"/>
                <a:gd name="connsiteY0" fmla="*/ 0 h 57150"/>
                <a:gd name="connsiteX1" fmla="*/ 23813 w 23813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57150">
                  <a:moveTo>
                    <a:pt x="0" y="0"/>
                  </a:moveTo>
                  <a:lnTo>
                    <a:pt x="23813" y="57150"/>
                  </a:lnTo>
                </a:path>
              </a:pathLst>
            </a:custGeom>
            <a:noFill/>
            <a:ln w="1905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2647944" y="2538407"/>
              <a:ext cx="23813" cy="57150"/>
            </a:xfrm>
            <a:custGeom>
              <a:avLst/>
              <a:gdLst>
                <a:gd name="connsiteX0" fmla="*/ 0 w 23813"/>
                <a:gd name="connsiteY0" fmla="*/ 0 h 57150"/>
                <a:gd name="connsiteX1" fmla="*/ 23813 w 23813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57150">
                  <a:moveTo>
                    <a:pt x="0" y="0"/>
                  </a:moveTo>
                  <a:lnTo>
                    <a:pt x="23813" y="57150"/>
                  </a:lnTo>
                </a:path>
              </a:pathLst>
            </a:custGeom>
            <a:noFill/>
            <a:ln w="1905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2738428" y="2543164"/>
              <a:ext cx="23813" cy="57150"/>
            </a:xfrm>
            <a:custGeom>
              <a:avLst/>
              <a:gdLst>
                <a:gd name="connsiteX0" fmla="*/ 0 w 23813"/>
                <a:gd name="connsiteY0" fmla="*/ 0 h 57150"/>
                <a:gd name="connsiteX1" fmla="*/ 23813 w 23813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57150">
                  <a:moveTo>
                    <a:pt x="0" y="0"/>
                  </a:moveTo>
                  <a:lnTo>
                    <a:pt x="23813" y="57150"/>
                  </a:lnTo>
                </a:path>
              </a:pathLst>
            </a:custGeom>
            <a:noFill/>
            <a:ln w="1905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1708196" y="2476500"/>
              <a:ext cx="23813" cy="57150"/>
            </a:xfrm>
            <a:custGeom>
              <a:avLst/>
              <a:gdLst>
                <a:gd name="connsiteX0" fmla="*/ 0 w 23813"/>
                <a:gd name="connsiteY0" fmla="*/ 0 h 57150"/>
                <a:gd name="connsiteX1" fmla="*/ 23813 w 23813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57150">
                  <a:moveTo>
                    <a:pt x="0" y="0"/>
                  </a:moveTo>
                  <a:lnTo>
                    <a:pt x="23813" y="57150"/>
                  </a:lnTo>
                </a:path>
              </a:pathLst>
            </a:custGeom>
            <a:noFill/>
            <a:ln w="1905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1774865" y="2481257"/>
              <a:ext cx="23813" cy="57150"/>
            </a:xfrm>
            <a:custGeom>
              <a:avLst/>
              <a:gdLst>
                <a:gd name="connsiteX0" fmla="*/ 0 w 23813"/>
                <a:gd name="connsiteY0" fmla="*/ 0 h 57150"/>
                <a:gd name="connsiteX1" fmla="*/ 23813 w 23813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57150">
                  <a:moveTo>
                    <a:pt x="0" y="0"/>
                  </a:moveTo>
                  <a:lnTo>
                    <a:pt x="23813" y="57150"/>
                  </a:lnTo>
                </a:path>
              </a:pathLst>
            </a:custGeom>
            <a:noFill/>
            <a:ln w="1905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1865349" y="2486014"/>
              <a:ext cx="23813" cy="57150"/>
            </a:xfrm>
            <a:custGeom>
              <a:avLst/>
              <a:gdLst>
                <a:gd name="connsiteX0" fmla="*/ 0 w 23813"/>
                <a:gd name="connsiteY0" fmla="*/ 0 h 57150"/>
                <a:gd name="connsiteX1" fmla="*/ 23813 w 23813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57150">
                  <a:moveTo>
                    <a:pt x="0" y="0"/>
                  </a:moveTo>
                  <a:lnTo>
                    <a:pt x="23813" y="57150"/>
                  </a:lnTo>
                </a:path>
              </a:pathLst>
            </a:custGeom>
            <a:noFill/>
            <a:ln w="19050"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2299768" y="3767709"/>
              <a:ext cx="403860" cy="449580"/>
            </a:xfrm>
            <a:custGeom>
              <a:avLst/>
              <a:gdLst>
                <a:gd name="connsiteX0" fmla="*/ 243840 w 403860"/>
                <a:gd name="connsiteY0" fmla="*/ 0 h 449580"/>
                <a:gd name="connsiteX1" fmla="*/ 182880 w 403860"/>
                <a:gd name="connsiteY1" fmla="*/ 144780 h 449580"/>
                <a:gd name="connsiteX2" fmla="*/ 106680 w 403860"/>
                <a:gd name="connsiteY2" fmla="*/ 251460 h 449580"/>
                <a:gd name="connsiteX3" fmla="*/ 91440 w 403860"/>
                <a:gd name="connsiteY3" fmla="*/ 274320 h 449580"/>
                <a:gd name="connsiteX4" fmla="*/ 91440 w 403860"/>
                <a:gd name="connsiteY4" fmla="*/ 274320 h 449580"/>
                <a:gd name="connsiteX5" fmla="*/ 7620 w 403860"/>
                <a:gd name="connsiteY5" fmla="*/ 289560 h 449580"/>
                <a:gd name="connsiteX6" fmla="*/ 0 w 403860"/>
                <a:gd name="connsiteY6" fmla="*/ 304800 h 449580"/>
                <a:gd name="connsiteX7" fmla="*/ 0 w 403860"/>
                <a:gd name="connsiteY7" fmla="*/ 327660 h 449580"/>
                <a:gd name="connsiteX8" fmla="*/ 30480 w 403860"/>
                <a:gd name="connsiteY8" fmla="*/ 327660 h 449580"/>
                <a:gd name="connsiteX9" fmla="*/ 7620 w 403860"/>
                <a:gd name="connsiteY9" fmla="*/ 365760 h 449580"/>
                <a:gd name="connsiteX10" fmla="*/ 7620 w 403860"/>
                <a:gd name="connsiteY10" fmla="*/ 373380 h 449580"/>
                <a:gd name="connsiteX11" fmla="*/ 38100 w 403860"/>
                <a:gd name="connsiteY11" fmla="*/ 365760 h 449580"/>
                <a:gd name="connsiteX12" fmla="*/ 60960 w 403860"/>
                <a:gd name="connsiteY12" fmla="*/ 358140 h 449580"/>
                <a:gd name="connsiteX13" fmla="*/ 60960 w 403860"/>
                <a:gd name="connsiteY13" fmla="*/ 381000 h 449580"/>
                <a:gd name="connsiteX14" fmla="*/ 53340 w 403860"/>
                <a:gd name="connsiteY14" fmla="*/ 403860 h 449580"/>
                <a:gd name="connsiteX15" fmla="*/ 106680 w 403860"/>
                <a:gd name="connsiteY15" fmla="*/ 403860 h 449580"/>
                <a:gd name="connsiteX16" fmla="*/ 106680 w 403860"/>
                <a:gd name="connsiteY16" fmla="*/ 426720 h 449580"/>
                <a:gd name="connsiteX17" fmla="*/ 106680 w 403860"/>
                <a:gd name="connsiteY17" fmla="*/ 434340 h 449580"/>
                <a:gd name="connsiteX18" fmla="*/ 121920 w 403860"/>
                <a:gd name="connsiteY18" fmla="*/ 449580 h 449580"/>
                <a:gd name="connsiteX19" fmla="*/ 121920 w 403860"/>
                <a:gd name="connsiteY19" fmla="*/ 449580 h 449580"/>
                <a:gd name="connsiteX20" fmla="*/ 190500 w 403860"/>
                <a:gd name="connsiteY20" fmla="*/ 388620 h 449580"/>
                <a:gd name="connsiteX21" fmla="*/ 190500 w 403860"/>
                <a:gd name="connsiteY21" fmla="*/ 388620 h 449580"/>
                <a:gd name="connsiteX22" fmla="*/ 289560 w 403860"/>
                <a:gd name="connsiteY22" fmla="*/ 243840 h 449580"/>
                <a:gd name="connsiteX23" fmla="*/ 335280 w 403860"/>
                <a:gd name="connsiteY23" fmla="*/ 167640 h 449580"/>
                <a:gd name="connsiteX24" fmla="*/ 365760 w 403860"/>
                <a:gd name="connsiteY24" fmla="*/ 83820 h 449580"/>
                <a:gd name="connsiteX25" fmla="*/ 396240 w 403860"/>
                <a:gd name="connsiteY25" fmla="*/ 22860 h 449580"/>
                <a:gd name="connsiteX26" fmla="*/ 403860 w 403860"/>
                <a:gd name="connsiteY26" fmla="*/ 7620 h 449580"/>
                <a:gd name="connsiteX27" fmla="*/ 304800 w 403860"/>
                <a:gd name="connsiteY27" fmla="*/ 0 h 449580"/>
                <a:gd name="connsiteX28" fmla="*/ 243840 w 403860"/>
                <a:gd name="connsiteY28" fmla="*/ 0 h 44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3860" h="449580">
                  <a:moveTo>
                    <a:pt x="243840" y="0"/>
                  </a:moveTo>
                  <a:lnTo>
                    <a:pt x="182880" y="144780"/>
                  </a:lnTo>
                  <a:lnTo>
                    <a:pt x="106680" y="251460"/>
                  </a:lnTo>
                  <a:lnTo>
                    <a:pt x="91440" y="274320"/>
                  </a:lnTo>
                  <a:lnTo>
                    <a:pt x="91440" y="274320"/>
                  </a:lnTo>
                  <a:lnTo>
                    <a:pt x="7620" y="289560"/>
                  </a:lnTo>
                  <a:lnTo>
                    <a:pt x="0" y="304800"/>
                  </a:lnTo>
                  <a:lnTo>
                    <a:pt x="0" y="327660"/>
                  </a:lnTo>
                  <a:lnTo>
                    <a:pt x="30480" y="327660"/>
                  </a:lnTo>
                  <a:lnTo>
                    <a:pt x="7620" y="365760"/>
                  </a:lnTo>
                  <a:lnTo>
                    <a:pt x="7620" y="373380"/>
                  </a:lnTo>
                  <a:lnTo>
                    <a:pt x="38100" y="365760"/>
                  </a:lnTo>
                  <a:lnTo>
                    <a:pt x="60960" y="358140"/>
                  </a:lnTo>
                  <a:lnTo>
                    <a:pt x="60960" y="381000"/>
                  </a:lnTo>
                  <a:lnTo>
                    <a:pt x="53340" y="403860"/>
                  </a:lnTo>
                  <a:lnTo>
                    <a:pt x="106680" y="403860"/>
                  </a:lnTo>
                  <a:lnTo>
                    <a:pt x="106680" y="426720"/>
                  </a:lnTo>
                  <a:lnTo>
                    <a:pt x="106680" y="434340"/>
                  </a:lnTo>
                  <a:lnTo>
                    <a:pt x="121920" y="449580"/>
                  </a:lnTo>
                  <a:lnTo>
                    <a:pt x="121920" y="449580"/>
                  </a:lnTo>
                  <a:lnTo>
                    <a:pt x="190500" y="388620"/>
                  </a:lnTo>
                  <a:lnTo>
                    <a:pt x="190500" y="388620"/>
                  </a:lnTo>
                  <a:lnTo>
                    <a:pt x="289560" y="243840"/>
                  </a:lnTo>
                  <a:lnTo>
                    <a:pt x="335280" y="167640"/>
                  </a:lnTo>
                  <a:lnTo>
                    <a:pt x="365760" y="83820"/>
                  </a:lnTo>
                  <a:lnTo>
                    <a:pt x="396240" y="22860"/>
                  </a:lnTo>
                  <a:lnTo>
                    <a:pt x="403860" y="7620"/>
                  </a:lnTo>
                  <a:lnTo>
                    <a:pt x="304800" y="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2493483" y="3208810"/>
              <a:ext cx="514350" cy="600075"/>
            </a:xfrm>
            <a:custGeom>
              <a:avLst/>
              <a:gdLst>
                <a:gd name="connsiteX0" fmla="*/ 514350 w 514350"/>
                <a:gd name="connsiteY0" fmla="*/ 0 h 600075"/>
                <a:gd name="connsiteX1" fmla="*/ 409575 w 514350"/>
                <a:gd name="connsiteY1" fmla="*/ 323850 h 600075"/>
                <a:gd name="connsiteX2" fmla="*/ 314325 w 514350"/>
                <a:gd name="connsiteY2" fmla="*/ 523875 h 600075"/>
                <a:gd name="connsiteX3" fmla="*/ 276225 w 514350"/>
                <a:gd name="connsiteY3" fmla="*/ 600075 h 600075"/>
                <a:gd name="connsiteX4" fmla="*/ 200025 w 514350"/>
                <a:gd name="connsiteY4" fmla="*/ 581025 h 600075"/>
                <a:gd name="connsiteX5" fmla="*/ 114300 w 514350"/>
                <a:gd name="connsiteY5" fmla="*/ 561975 h 600075"/>
                <a:gd name="connsiteX6" fmla="*/ 47625 w 514350"/>
                <a:gd name="connsiteY6" fmla="*/ 561975 h 600075"/>
                <a:gd name="connsiteX7" fmla="*/ 9525 w 514350"/>
                <a:gd name="connsiteY7" fmla="*/ 561975 h 600075"/>
                <a:gd name="connsiteX8" fmla="*/ 0 w 514350"/>
                <a:gd name="connsiteY8" fmla="*/ 561975 h 600075"/>
                <a:gd name="connsiteX9" fmla="*/ 28575 w 514350"/>
                <a:gd name="connsiteY9" fmla="*/ 419100 h 600075"/>
                <a:gd name="connsiteX10" fmla="*/ 57150 w 514350"/>
                <a:gd name="connsiteY10" fmla="*/ 333375 h 600075"/>
                <a:gd name="connsiteX11" fmla="*/ 76200 w 514350"/>
                <a:gd name="connsiteY11" fmla="*/ 22860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4350" h="600075">
                  <a:moveTo>
                    <a:pt x="514350" y="0"/>
                  </a:moveTo>
                  <a:lnTo>
                    <a:pt x="409575" y="323850"/>
                  </a:lnTo>
                  <a:lnTo>
                    <a:pt x="314325" y="523875"/>
                  </a:lnTo>
                  <a:lnTo>
                    <a:pt x="276225" y="600075"/>
                  </a:lnTo>
                  <a:lnTo>
                    <a:pt x="200025" y="581025"/>
                  </a:lnTo>
                  <a:lnTo>
                    <a:pt x="114300" y="561975"/>
                  </a:lnTo>
                  <a:lnTo>
                    <a:pt x="47625" y="561975"/>
                  </a:lnTo>
                  <a:lnTo>
                    <a:pt x="9525" y="561975"/>
                  </a:lnTo>
                  <a:lnTo>
                    <a:pt x="0" y="561975"/>
                  </a:lnTo>
                  <a:lnTo>
                    <a:pt x="28575" y="419100"/>
                  </a:lnTo>
                  <a:lnTo>
                    <a:pt x="57150" y="333375"/>
                  </a:lnTo>
                  <a:lnTo>
                    <a:pt x="76200" y="22860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9"/>
          <a:stretch/>
        </p:blipFill>
        <p:spPr>
          <a:xfrm>
            <a:off x="4649980" y="922772"/>
            <a:ext cx="2408129" cy="2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6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16121" t="43608" r="50809" b="25199"/>
          <a:stretch/>
        </p:blipFill>
        <p:spPr>
          <a:xfrm>
            <a:off x="1124262" y="1723869"/>
            <a:ext cx="6684424" cy="354481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262743" y="1872343"/>
            <a:ext cx="1494971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6335" y="1809289"/>
            <a:ext cx="1477328" cy="3328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「辛さ」</a:t>
            </a:r>
            <a:endParaRPr kumimoji="1" lang="en-US" altLang="ja-JP" sz="28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たったの５か・・・</a:t>
            </a:r>
            <a:endParaRPr lang="en-US" altLang="ja-JP" sz="28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ただの</a:t>
            </a:r>
            <a:r>
              <a:rPr kumimoji="1" lang="en-US" altLang="ja-JP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kumimoji="1" lang="ja-JP" altLang="en-US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甘え</a:t>
            </a:r>
            <a:r>
              <a:rPr kumimoji="1" lang="en-US" altLang="ja-JP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r>
              <a:rPr kumimoji="1" lang="ja-JP" altLang="en-US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だな・・・</a:t>
            </a:r>
            <a:endParaRPr kumimoji="1" lang="ja-JP" altLang="en-US" sz="28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964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812800" y="1480457"/>
            <a:ext cx="7721600" cy="4586514"/>
            <a:chOff x="812800" y="1480457"/>
            <a:chExt cx="7721600" cy="458651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0" t="4972" r="8518"/>
            <a:stretch/>
          </p:blipFill>
          <p:spPr>
            <a:xfrm>
              <a:off x="812800" y="2730806"/>
              <a:ext cx="3367315" cy="3336165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4180115" y="1480457"/>
              <a:ext cx="4296228" cy="4586514"/>
            </a:xfrm>
            <a:prstGeom prst="rect">
              <a:avLst/>
            </a:prstGeom>
            <a:gradFill flip="none" rotWithShape="1">
              <a:gsLst>
                <a:gs pos="0">
                  <a:srgbClr val="FF99FF"/>
                </a:gs>
                <a:gs pos="100000">
                  <a:srgbClr val="AE78D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503887" y="5500914"/>
              <a:ext cx="10305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002060"/>
                  </a:solidFill>
                </a:rPr>
                <a:t>甘え</a:t>
              </a:r>
              <a:endParaRPr kumimoji="1" lang="ja-JP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560457" y="1480457"/>
              <a:ext cx="1973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0000"/>
                  </a:solidFill>
                </a:rPr>
                <a:t>甘えじゃない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線コネクタ 9"/>
            <p:cNvCxnSpPr>
              <a:endCxn id="6" idx="3"/>
            </p:cNvCxnSpPr>
            <p:nvPr/>
          </p:nvCxnSpPr>
          <p:spPr>
            <a:xfrm flipV="1">
              <a:off x="4180115" y="3773714"/>
              <a:ext cx="4296228" cy="1451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正方形/長方形 10"/>
            <p:cNvSpPr/>
            <p:nvPr/>
          </p:nvSpPr>
          <p:spPr>
            <a:xfrm>
              <a:off x="1089088" y="2551863"/>
              <a:ext cx="2814737" cy="127809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ja-JP" altLang="en-US" sz="8800" b="0" cap="none" spc="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？？？</a:t>
              </a:r>
              <a:endParaRPr lang="ja-JP" altLang="en-US" sz="88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61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8095" t="21980" r="79365" b="10827"/>
          <a:stretch/>
        </p:blipFill>
        <p:spPr>
          <a:xfrm>
            <a:off x="7765142" y="1149933"/>
            <a:ext cx="1770743" cy="53346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270" t="27061" r="47937" b="26356"/>
          <a:stretch/>
        </p:blipFill>
        <p:spPr>
          <a:xfrm>
            <a:off x="798285" y="831264"/>
            <a:ext cx="6044356" cy="31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4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7353" t="28290" r="28382" b="15736"/>
          <a:stretch/>
        </p:blipFill>
        <p:spPr>
          <a:xfrm>
            <a:off x="564777" y="537883"/>
            <a:ext cx="4047566" cy="287767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28382" t="25936" r="29853" b="26197"/>
          <a:stretch/>
        </p:blipFill>
        <p:spPr>
          <a:xfrm>
            <a:off x="4612343" y="4020671"/>
            <a:ext cx="3818965" cy="246081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24853" t="28814" r="56618" b="29336"/>
          <a:stretch/>
        </p:blipFill>
        <p:spPr>
          <a:xfrm>
            <a:off x="5472952" y="255492"/>
            <a:ext cx="2958355" cy="37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/>
          <p:cNvGrpSpPr/>
          <p:nvPr/>
        </p:nvGrpSpPr>
        <p:grpSpPr>
          <a:xfrm>
            <a:off x="699247" y="91687"/>
            <a:ext cx="8027894" cy="6725971"/>
            <a:chOff x="699247" y="91687"/>
            <a:chExt cx="8027894" cy="6725971"/>
          </a:xfrm>
        </p:grpSpPr>
        <p:sp>
          <p:nvSpPr>
            <p:cNvPr id="16" name="四角形吹き出し 15"/>
            <p:cNvSpPr/>
            <p:nvPr/>
          </p:nvSpPr>
          <p:spPr>
            <a:xfrm>
              <a:off x="4200858" y="3005415"/>
              <a:ext cx="1783085" cy="1580029"/>
            </a:xfrm>
            <a:prstGeom prst="wedgeRectCallout">
              <a:avLst>
                <a:gd name="adj1" fmla="val -91588"/>
                <a:gd name="adj2" fmla="val -41150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1640541" y="4639234"/>
              <a:ext cx="1855694" cy="1089212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640541" y="5728446"/>
              <a:ext cx="1855694" cy="108921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640541" y="3550022"/>
              <a:ext cx="1855694" cy="1089212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640541" y="2460810"/>
              <a:ext cx="1855694" cy="1089212"/>
            </a:xfrm>
            <a:prstGeom prst="rect">
              <a:avLst/>
            </a:prstGeom>
            <a:gradFill flip="none" rotWithShape="1">
              <a:gsLst>
                <a:gs pos="50000">
                  <a:srgbClr val="FFCCFF"/>
                </a:gs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640541" y="1371598"/>
              <a:ext cx="1855694" cy="1089212"/>
            </a:xfrm>
            <a:prstGeom prst="rect">
              <a:avLst/>
            </a:prstGeom>
            <a:gradFill flip="none" rotWithShape="1">
              <a:gsLst>
                <a:gs pos="0">
                  <a:srgbClr val="C9A6E4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097740" y="5980664"/>
              <a:ext cx="941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LV.1</a:t>
              </a:r>
              <a:endParaRPr kumimoji="1" lang="ja-JP" altLang="en-US" sz="32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97740" y="4891452"/>
              <a:ext cx="941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LV.2</a:t>
              </a:r>
              <a:endParaRPr kumimoji="1" lang="ja-JP" altLang="en-US" sz="32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097740" y="3802240"/>
              <a:ext cx="941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smtClean="0"/>
                <a:t>LV.3</a:t>
              </a:r>
              <a:endParaRPr kumimoji="1" lang="ja-JP" altLang="en-US" sz="32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097740" y="2672859"/>
              <a:ext cx="941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LV.4</a:t>
              </a:r>
              <a:endParaRPr kumimoji="1" lang="ja-JP" altLang="en-US" sz="32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097739" y="1620196"/>
              <a:ext cx="941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LV.5</a:t>
              </a:r>
              <a:endParaRPr kumimoji="1" lang="ja-JP" altLang="en-US" sz="3200" dirty="0"/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9"/>
            <a:stretch/>
          </p:blipFill>
          <p:spPr>
            <a:xfrm>
              <a:off x="4501848" y="3257634"/>
              <a:ext cx="1198136" cy="1201057"/>
            </a:xfrm>
            <a:prstGeom prst="rect">
              <a:avLst/>
            </a:prstGeom>
          </p:spPr>
        </p:pic>
        <p:sp>
          <p:nvSpPr>
            <p:cNvPr id="17" name="正方形/長方形 16"/>
            <p:cNvSpPr/>
            <p:nvPr/>
          </p:nvSpPr>
          <p:spPr>
            <a:xfrm>
              <a:off x="1640541" y="136192"/>
              <a:ext cx="1855694" cy="108921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775013" y="427370"/>
              <a:ext cx="15329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 smtClean="0">
                  <a:solidFill>
                    <a:schemeClr val="bg2">
                      <a:lumMod val="25000"/>
                    </a:schemeClr>
                  </a:solidFill>
                </a:rPr>
                <a:t>管理職</a:t>
              </a:r>
              <a:endParaRPr kumimoji="1" lang="ja-JP" altLang="en-US" sz="3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99247" y="1292640"/>
              <a:ext cx="8027894" cy="3233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四角形吹き出し 20"/>
            <p:cNvSpPr/>
            <p:nvPr/>
          </p:nvSpPr>
          <p:spPr>
            <a:xfrm>
              <a:off x="4200857" y="1620196"/>
              <a:ext cx="1783085" cy="1052664"/>
            </a:xfrm>
            <a:prstGeom prst="wedgeRectCallout">
              <a:avLst>
                <a:gd name="adj1" fmla="val -97848"/>
                <a:gd name="adj2" fmla="val -35192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007221" y="1825242"/>
              <a:ext cx="21604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/>
                <a:t>係長クラス</a:t>
              </a:r>
              <a:endParaRPr kumimoji="1" lang="en-US" altLang="ja-JP" sz="2000" b="1" dirty="0" smtClean="0"/>
            </a:p>
            <a:p>
              <a:pPr algn="ctr"/>
              <a:r>
                <a:rPr lang="ja-JP" altLang="en-US" sz="2000" b="1" dirty="0" smtClean="0"/>
                <a:t>部下</a:t>
              </a:r>
              <a:r>
                <a:rPr lang="ja-JP" altLang="en-US" sz="2000" b="1" dirty="0"/>
                <a:t>持</a:t>
              </a:r>
              <a:r>
                <a:rPr lang="ja-JP" altLang="en-US" sz="2000" b="1" dirty="0" smtClean="0"/>
                <a:t>ち</a:t>
              </a:r>
              <a:endParaRPr kumimoji="1" lang="ja-JP" altLang="en-US" sz="2000" b="1" dirty="0"/>
            </a:p>
          </p:txBody>
        </p:sp>
        <p:sp>
          <p:nvSpPr>
            <p:cNvPr id="24" name="四角形吹き出し 23"/>
            <p:cNvSpPr/>
            <p:nvPr/>
          </p:nvSpPr>
          <p:spPr>
            <a:xfrm>
              <a:off x="4200857" y="91687"/>
              <a:ext cx="1783085" cy="1052664"/>
            </a:xfrm>
            <a:prstGeom prst="wedgeRectCallout">
              <a:avLst>
                <a:gd name="adj1" fmla="val -97848"/>
                <a:gd name="adj2" fmla="val -35192"/>
              </a:avLst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020668" y="444650"/>
              <a:ext cx="2160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/>
                <a:t>課</a:t>
              </a:r>
              <a:r>
                <a:rPr kumimoji="1" lang="ja-JP" altLang="en-US" sz="2000" b="1" dirty="0" smtClean="0"/>
                <a:t>長クラス</a:t>
              </a:r>
              <a:endParaRPr kumimoji="1" lang="en-US" altLang="ja-JP" sz="2000" b="1" dirty="0" smtClean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100048" y="444650"/>
              <a:ext cx="1183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FF0000"/>
                  </a:solidFill>
                </a:rPr>
                <a:t>会社側↑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100048" y="1620957"/>
              <a:ext cx="1183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0000FF"/>
                  </a:solidFill>
                </a:rPr>
                <a:t>組合員↓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87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44" y="1591818"/>
            <a:ext cx="5315712" cy="36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1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58" y="1498854"/>
            <a:ext cx="5167884" cy="38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61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21514</TotalTime>
  <Words>44</Words>
  <Application>Microsoft Office PowerPoint</Application>
  <PresentationFormat>画面に合わせる (4:3)</PresentationFormat>
  <Paragraphs>18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HGP創英角ｺﾞｼｯｸUB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小川 雄太</dc:creator>
  <cp:lastModifiedBy>小川 雄太</cp:lastModifiedBy>
  <cp:revision>68</cp:revision>
  <dcterms:created xsi:type="dcterms:W3CDTF">2018-08-01T11:26:31Z</dcterms:created>
  <dcterms:modified xsi:type="dcterms:W3CDTF">2019-03-10T11:31:46Z</dcterms:modified>
</cp:coreProperties>
</file>