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F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811B2-E895-4262-90C7-1DB9FE83E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A75730-EECC-4819-A42B-3A736507F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1A8931-A301-451E-BB08-84BD3AEE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5251F6-27A1-452A-A706-2B818FB5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DE0832-4E97-42CC-ABEF-FA27EA2D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91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F291E0-178A-47B0-8D3F-7560DA4D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6C54911-8ACB-415A-AB4F-3E309177F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9DB7A9-F59C-4A59-A4C4-CDC96C60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6D84DB-C9D5-4D1A-9A09-C0B162BA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DBD801-F50C-455B-B656-68D7F93F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99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66925EC-8CF5-4C8D-9E0B-36E560F2A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901197-0FC2-4A3D-8195-E97A52E49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B6DFE5-6DE4-4740-A749-CF5032EE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341524-B688-4BC6-B2CB-75733052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55BC78-5ECD-4C72-A1DD-0A262FFD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04B554-B969-47F3-9DCA-AD55B657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4DFA76-4F22-40E4-9B9F-688F5794A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833574-1BCE-43D0-B07C-C79CED21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005464-74E8-482F-B9AA-3631523A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A381C3-E7D1-47D6-AFBC-ECC585CA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35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1C5CD-1096-4E1E-8525-F9DBD102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AF65EC-D8C9-4597-AE7D-89C5556E7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0BFA41-95D7-4BB7-ADD9-11FDB194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B12422-C2DF-4E2C-A908-F3CFED88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A177B-C568-48ED-A42C-948471F4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57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A9A010-5A72-4816-B27C-5ADFE44A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CB5942-A7A4-41F0-9891-CE0C2396F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0A90CF-5E7B-4376-96B8-E1760F454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AC28C3-D2D7-4DF6-9307-40F089F5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7CDC3E-57C0-4BE7-BEF5-2FBD3B98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817C97-077F-4ED1-849B-A7795A9F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55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9D423F-B1A7-474A-9F5A-9384493C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5B86B5-105B-4BDA-B4E9-1487C5D23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7B3EAD-0715-472D-9AB9-20351329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89F03E3-59A3-43ED-B50B-8E01A1C7B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903134-324C-43CD-995A-398A77B9A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D1737E-162B-4DD7-9CE8-13928FCE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7CBE5CE-1EC7-4DC2-B52E-A9B7A47A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76EA22-F4AE-484D-BDC6-C0E198D3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56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699594-49E5-4CAE-B002-85ED1267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7C71627-F1C4-41B8-86A7-E3228BD5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3F8AA5-B806-43A2-9FC4-423D9A74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140593-0DD7-4233-A9E7-6A67F8D4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4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032428-4EF3-4244-A867-9DE2A163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2D9EE2-BA9A-4FF5-A63F-BC570C52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0D410C-EB1C-4836-8F79-A1E81B04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94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CF4D91-34E7-4681-8061-A3BC952D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2A956B-3DF7-4C40-8DF1-214283D7C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3AC545A-31E8-4DBB-BDDD-2C0318350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52FD56-9FE4-447F-97F8-B72043A8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351A66-5D6D-4528-AFCE-BB886FF6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E38CC6-176C-4538-B5FF-D9392976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29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5C7BA3-30BC-48E5-B11F-6304C2BA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60AB08A-0C88-4285-A304-17468CD82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705E47-6EB5-4BC8-B79D-25DA08D6F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661497-CDDD-4976-BFEB-8BD97611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F31EC9-9874-4A2B-8C6F-072B8CF6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05D2E2-3574-4A36-9141-694AE6C9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8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4BEB3CA-965F-460D-BB8A-A107A84B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AE45F7-701C-48F0-B265-77FAB792C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BCED53-6DD5-4F30-A688-270D91233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7106-D147-43AC-88EE-402B18050E47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3F52E2-B6D4-4456-B7BC-028355007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8B01CD-13AE-4B32-A83F-3C24ED71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8157-13F9-417E-ACA4-88AC6A413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56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42771D3-DFE1-42BE-BB78-C3906B2E0E2F}"/>
              </a:ext>
            </a:extLst>
          </p:cNvPr>
          <p:cNvGrpSpPr/>
          <p:nvPr/>
        </p:nvGrpSpPr>
        <p:grpSpPr>
          <a:xfrm>
            <a:off x="1391920" y="1304290"/>
            <a:ext cx="5313680" cy="3877310"/>
            <a:chOff x="1391920" y="1304290"/>
            <a:chExt cx="5313680" cy="387731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B908F8B-8113-4E2C-80B5-F026F2436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r="699" b="2135"/>
            <a:stretch/>
          </p:blipFill>
          <p:spPr>
            <a:xfrm>
              <a:off x="1391920" y="1304290"/>
              <a:ext cx="5313680" cy="3877310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E1E403F-C26A-493A-BE71-F428B3F7949D}"/>
                </a:ext>
              </a:extLst>
            </p:cNvPr>
            <p:cNvSpPr/>
            <p:nvPr/>
          </p:nvSpPr>
          <p:spPr>
            <a:xfrm>
              <a:off x="2031999" y="1432052"/>
              <a:ext cx="3185349" cy="1839468"/>
            </a:xfrm>
            <a:prstGeom prst="rect">
              <a:avLst/>
            </a:prstGeom>
            <a:solidFill>
              <a:srgbClr val="EFE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D6A5E75-D8A6-40F3-A3FD-B47A9599EE1C}"/>
                </a:ext>
              </a:extLst>
            </p:cNvPr>
            <p:cNvSpPr/>
            <p:nvPr/>
          </p:nvSpPr>
          <p:spPr>
            <a:xfrm>
              <a:off x="2411055" y="1555242"/>
              <a:ext cx="10310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6600" b="0" cap="none" spc="0" dirty="0">
                  <a:ln w="0"/>
                  <a:solidFill>
                    <a:srgbClr val="FF99C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夢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E5ABCCD-172D-4C3B-9B94-D9E5600692B8}"/>
                </a:ext>
              </a:extLst>
            </p:cNvPr>
            <p:cNvSpPr/>
            <p:nvPr/>
          </p:nvSpPr>
          <p:spPr>
            <a:xfrm>
              <a:off x="3493800" y="2332057"/>
              <a:ext cx="172354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600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目標</a:t>
              </a:r>
              <a:endParaRPr lang="ja-JP" altLang="en-US" sz="60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乗算記号 8">
              <a:extLst>
                <a:ext uri="{FF2B5EF4-FFF2-40B4-BE49-F238E27FC236}">
                  <a16:creationId xmlns:a16="http://schemas.microsoft.com/office/drawing/2014/main" id="{D3924FB0-A538-4000-8B0F-A8177BFC087F}"/>
                </a:ext>
              </a:extLst>
            </p:cNvPr>
            <p:cNvSpPr/>
            <p:nvPr/>
          </p:nvSpPr>
          <p:spPr>
            <a:xfrm>
              <a:off x="2220460" y="1304290"/>
              <a:ext cx="1412240" cy="1432560"/>
            </a:xfrm>
            <a:prstGeom prst="mathMultiply">
              <a:avLst>
                <a:gd name="adj1" fmla="val 292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乗算記号 9">
              <a:extLst>
                <a:ext uri="{FF2B5EF4-FFF2-40B4-BE49-F238E27FC236}">
                  <a16:creationId xmlns:a16="http://schemas.microsoft.com/office/drawing/2014/main" id="{120A914A-BEBD-4075-A99E-65542DB70257}"/>
                </a:ext>
              </a:extLst>
            </p:cNvPr>
            <p:cNvSpPr/>
            <p:nvPr/>
          </p:nvSpPr>
          <p:spPr>
            <a:xfrm>
              <a:off x="3702097" y="2059940"/>
              <a:ext cx="1412240" cy="1432560"/>
            </a:xfrm>
            <a:prstGeom prst="mathMultiply">
              <a:avLst>
                <a:gd name="adj1" fmla="val 292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BECB7B8E-81C5-4FA1-BA85-DBB593076C2E}"/>
                </a:ext>
              </a:extLst>
            </p:cNvPr>
            <p:cNvSpPr/>
            <p:nvPr/>
          </p:nvSpPr>
          <p:spPr>
            <a:xfrm>
              <a:off x="2160395" y="3162047"/>
              <a:ext cx="2574166" cy="418845"/>
            </a:xfrm>
            <a:prstGeom prst="rect">
              <a:avLst/>
            </a:prstGeom>
            <a:solidFill>
              <a:srgbClr val="EFE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91E1F31-4339-4A1F-BEA9-4DCB55CF7C47}"/>
                </a:ext>
              </a:extLst>
            </p:cNvPr>
            <p:cNvSpPr/>
            <p:nvPr/>
          </p:nvSpPr>
          <p:spPr>
            <a:xfrm>
              <a:off x="5109204" y="1463209"/>
              <a:ext cx="986796" cy="1015663"/>
            </a:xfrm>
            <a:prstGeom prst="rect">
              <a:avLst/>
            </a:prstGeom>
            <a:solidFill>
              <a:srgbClr val="EFE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635E440-68F7-4407-B0A0-0578590598DE}"/>
                </a:ext>
              </a:extLst>
            </p:cNvPr>
            <p:cNvSpPr/>
            <p:nvPr/>
          </p:nvSpPr>
          <p:spPr>
            <a:xfrm>
              <a:off x="5264015" y="1824225"/>
              <a:ext cx="781873" cy="912625"/>
            </a:xfrm>
            <a:prstGeom prst="rect">
              <a:avLst/>
            </a:prstGeom>
            <a:solidFill>
              <a:srgbClr val="EFE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940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cyclonejorker0514@gmail.com</dc:creator>
  <cp:lastModifiedBy>cyclonejorker0514@gmail.com</cp:lastModifiedBy>
  <cp:revision>2</cp:revision>
  <dcterms:created xsi:type="dcterms:W3CDTF">2019-08-26T03:34:47Z</dcterms:created>
  <dcterms:modified xsi:type="dcterms:W3CDTF">2019-08-26T08:34:30Z</dcterms:modified>
</cp:coreProperties>
</file>