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1283E-E3B9-4582-81C9-D549F4DAAB09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791F8-42A8-4C97-BF69-B6FAA89A2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89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791F8-42A8-4C97-BF69-B6FAA89A24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71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73F3A-23CA-4E47-B3D8-F1DA98016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B2F176-CA7F-4820-9BF4-884C9DC1D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4E7EF1-5FA2-4C5E-8EE1-33531288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5BCEBE-CEF4-4C00-8F64-432175E5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5EA91E-6001-4964-97F3-A6106F0F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20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B743DE-1416-43E9-B629-82287CD4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4CB4EF-2D14-4159-B193-2FBFC1929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166F8B-ACF4-44DB-8874-58776ED6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8E1885-4A7E-4822-B6AC-DB50E0D4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97E0A7-9FF7-44A7-8DE6-663A2BE1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07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FF9B36-8519-4C9E-9BD0-C3C26CADC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163855-9F74-4E4B-AEAE-016D76091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914D8B-A032-43E8-8D32-9F154F4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BB7B99-949E-4E3E-BF9A-5E9B16DB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A3667F-459E-4048-8D36-921A6E44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09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87A475-C1CB-4BCA-A236-55A04205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BFD7D1-2EE9-43F8-878C-B805C84F2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3E6195-7C52-4C96-9451-DAF52851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BA81E0-61E2-47DC-ADE9-334E6477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F5CBEB-E096-4203-B9FC-DDCF4E08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59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21D20-357D-4F15-B722-36BC2232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AF4AE3-4409-436D-8C7E-9106DBDC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A92FA6-1D85-43A6-AE31-6382B641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EDC58A-B065-4BC4-98BA-FB0C1C69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78C111-2AA7-4603-A506-4A23EDAE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55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AABAA9-9DC4-4567-8D34-C90C2F26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1BD1D-CC68-437B-BE42-A6C5249FC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9CF69C-CF3B-4B6C-A8F2-2FF1B9115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58D519-427A-4A85-A8F0-777EDC38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9B01E0-10C9-423E-95DE-54AE8966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230EAF-7E15-49F1-AA6F-14EDAE47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9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741D0-4980-48BE-B4D2-C6EE01EC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A53F09-134E-4481-922B-68804CA1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737470-467F-4DE6-A0FD-679E850A4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D95705-CBE8-49BB-B015-AD2F14A80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FC6411-3A17-4EC5-8819-BC5AD7658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C7F1DF1-993B-4F03-80D5-EAA7D835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8DA25D8-9177-4C17-8117-5F94DDA5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3ACB2E6-4037-4FAB-9591-81003560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06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9F600-2B23-43A3-B29E-9ED22DC8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3DAA0A3-E254-4BC9-B9B3-5F499998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22A401-65C0-43AB-88DC-AC3DB704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917C05-49BD-4C37-AF5A-402E478C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66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83DF526-1243-4F3A-8DD2-CF9A70E9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3E4DE89-0DCA-4A31-A325-E0B200CA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43E84C-6940-42DA-BE47-1FB313A3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6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04DF1B-8654-4B10-915E-CEC23A13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D2EB3C-D4B0-488D-9E7D-7871843B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FE4758-2760-4723-94C5-507C77A02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4EF925-27F4-42A6-91EE-67E86723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73312-7103-4E14-9DAB-D6335BA8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C241B9-AD43-45E7-9812-EC857FBD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09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B4EEB-66DF-451F-9D7C-7BA7763D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2B45A6E-C1A6-4181-BE44-41FCBB852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8E4962-9D90-4FEF-9993-B7AB230FD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FFE2FA-C686-4C88-BE07-F28539BB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A687DD-B2CF-492D-9F6D-9CC4E954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889F9F-2496-46C6-B18F-7EB44977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61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AE8258-FCA6-4249-BEAC-CD7F816A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1B59A6-FE53-447C-B381-04DDE126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36A360-AB48-4F5A-92A3-2B4ABE5C5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36DD-5AF6-4FEE-809F-A70D22C6C29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3ECA56-7D01-4E6E-A815-00997F3CC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738967-7724-4A2C-9D2E-0EB47D85D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028C-C73B-4174-AD2C-5B2A57799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54F16B5-E64B-49F7-89D2-9D4AD808D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5" t="20841" r="48891" b="29559"/>
          <a:stretch/>
        </p:blipFill>
        <p:spPr>
          <a:xfrm>
            <a:off x="745066" y="516467"/>
            <a:ext cx="5647267" cy="522872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0B0B848-776F-4164-A8D9-214B88588F59}"/>
              </a:ext>
            </a:extLst>
          </p:cNvPr>
          <p:cNvSpPr/>
          <p:nvPr/>
        </p:nvSpPr>
        <p:spPr>
          <a:xfrm>
            <a:off x="2878666" y="3053751"/>
            <a:ext cx="356239" cy="586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45F12E-9EFB-4EE9-B194-553EB765D97A}"/>
              </a:ext>
            </a:extLst>
          </p:cNvPr>
          <p:cNvSpPr txBox="1"/>
          <p:nvPr/>
        </p:nvSpPr>
        <p:spPr>
          <a:xfrm>
            <a:off x="2742462" y="3066690"/>
            <a:ext cx="492443" cy="14362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b="1" dirty="0"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賢さ</a:t>
            </a:r>
            <a:endParaRPr kumimoji="1" lang="ja-JP" altLang="en-US" sz="2000" b="1" dirty="0"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B7C0CF-ED8E-445C-8E4B-582FB74EFC49}"/>
              </a:ext>
            </a:extLst>
          </p:cNvPr>
          <p:cNvSpPr txBox="1"/>
          <p:nvPr/>
        </p:nvSpPr>
        <p:spPr>
          <a:xfrm>
            <a:off x="3022551" y="3066690"/>
            <a:ext cx="307777" cy="8297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" dirty="0"/>
              <a:t>かしこ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84E792D-EB43-451C-BB4E-F6EE42962B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91" t="15220" r="40566" b="27925"/>
          <a:stretch/>
        </p:blipFill>
        <p:spPr>
          <a:xfrm>
            <a:off x="7201514" y="603847"/>
            <a:ext cx="4223639" cy="3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6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21042F4-BE86-4B47-927F-89733FC14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4" t="30566" r="42477" b="22264"/>
          <a:stretch/>
        </p:blipFill>
        <p:spPr>
          <a:xfrm>
            <a:off x="707366" y="388188"/>
            <a:ext cx="2389517" cy="32349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1E1A278-9927-41D8-ABD1-8B1E2E8BC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91" t="15220" r="40566" b="27925"/>
          <a:stretch/>
        </p:blipFill>
        <p:spPr>
          <a:xfrm>
            <a:off x="3725069" y="388188"/>
            <a:ext cx="3504126" cy="3234907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19CB85B7-9504-4B3E-B80E-04122BE5AFB6}"/>
              </a:ext>
            </a:extLst>
          </p:cNvPr>
          <p:cNvCxnSpPr>
            <a:cxnSpLocks/>
          </p:cNvCxnSpPr>
          <p:nvPr/>
        </p:nvCxnSpPr>
        <p:spPr>
          <a:xfrm>
            <a:off x="1475117" y="5469147"/>
            <a:ext cx="65043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6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9653</TotalTime>
  <Words>3</Words>
  <Application>Microsoft Office PowerPoint</Application>
  <PresentationFormat>ワイド画面</PresentationFormat>
  <Paragraphs>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cyclo</dc:creator>
  <cp:lastModifiedBy>cyclo</cp:lastModifiedBy>
  <cp:revision>2</cp:revision>
  <dcterms:created xsi:type="dcterms:W3CDTF">2022-04-10T00:38:02Z</dcterms:created>
  <dcterms:modified xsi:type="dcterms:W3CDTF">2022-04-16T23:06:04Z</dcterms:modified>
</cp:coreProperties>
</file>